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9"/>
  </p:notesMasterIdLst>
  <p:handoutMasterIdLst>
    <p:handoutMasterId r:id="rId20"/>
  </p:handoutMasterIdLst>
  <p:sldIdLst>
    <p:sldId id="256" r:id="rId5"/>
    <p:sldId id="257" r:id="rId6"/>
    <p:sldId id="258"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7" autoAdjust="0"/>
    <p:restoredTop sz="93190" autoAdjust="0"/>
  </p:normalViewPr>
  <p:slideViewPr>
    <p:cSldViewPr snapToGrid="0">
      <p:cViewPr>
        <p:scale>
          <a:sx n="100" d="100"/>
          <a:sy n="100" d="100"/>
        </p:scale>
        <p:origin x="1014" y="648"/>
      </p:cViewPr>
      <p:guideLst>
        <p:guide orient="horz" pos="2160"/>
        <p:guide pos="3840"/>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pPr/>
              <a:t>10/16/2020</a:t>
            </a:fld>
            <a:endParaRPr lang="en-US" dirty="0"/>
          </a:p>
        </p:txBody>
      </p:sp>
      <p:sp>
        <p:nvSpPr>
          <p:cNvPr id="4" name="Footer Placeholder 3">
            <a:extLst>
              <a:ext uri="{FF2B5EF4-FFF2-40B4-BE49-F238E27FC236}">
                <a16:creationId xmlns=""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pPr/>
              <a:t>‹#›</a:t>
            </a:fld>
            <a:endParaRPr lang="en-US" dirty="0"/>
          </a:p>
        </p:txBody>
      </p:sp>
    </p:spTree>
    <p:extLst>
      <p:ext uri="{BB962C8B-B14F-4D97-AF65-F5344CB8AC3E}">
        <p14:creationId xmlns=""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pPr/>
              <a:t>10/16/2020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pPr/>
              <a:t>‹#›</a:t>
            </a:fld>
            <a:endParaRPr lang="en-US" noProof="0" dirty="0"/>
          </a:p>
        </p:txBody>
      </p:sp>
    </p:spTree>
    <p:extLst>
      <p:ext uri="{BB962C8B-B14F-4D97-AF65-F5344CB8AC3E}">
        <p14:creationId xmlns=""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3"/>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4"/>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5"/>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 name="Title 1">
            <a:extLst>
              <a:ext uri="{FF2B5EF4-FFF2-40B4-BE49-F238E27FC236}">
                <a16:creationId xmlns=""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 xmlns:p14="http://schemas.microsoft.com/office/powerpoint/2010/main" val="3771749785"/>
      </p:ext>
    </p:extLst>
  </p:cSld>
  <p:clrMapOvr>
    <a:masterClrMapping/>
  </p:clrMapOvr>
  <p:transition spd="slow" advClick="0" advTm="3000">
    <p:wedge/>
    <p:sndAc>
      <p:stSnd loop="1">
        <p:snd r:embed="rId1" name="chimes.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3"/>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4"/>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5"/>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5" name="Text Placeholder 34">
            <a:extLst>
              <a:ext uri="{FF2B5EF4-FFF2-40B4-BE49-F238E27FC236}">
                <a16:creationId xmlns=""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smtClean="0"/>
              <a:t>Click to edit Master text styles</a:t>
            </a:r>
          </a:p>
        </p:txBody>
      </p:sp>
    </p:spTree>
    <p:extLst>
      <p:ext uri="{BB962C8B-B14F-4D97-AF65-F5344CB8AC3E}">
        <p14:creationId xmlns="" xmlns:p14="http://schemas.microsoft.com/office/powerpoint/2010/main" val="2256173411"/>
      </p:ext>
    </p:extLst>
  </p:cSld>
  <p:clrMapOvr>
    <a:masterClrMapping/>
  </p:clrMapOvr>
  <p:transition spd="slow" advClick="0" advTm="3000">
    <p:wedge/>
    <p:sndAc>
      <p:stSnd loop="1">
        <p:snd r:embed="rId1" name="chimes.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3"/>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4"/>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5"/>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 xmlns:p14="http://schemas.microsoft.com/office/powerpoint/2010/main" val="655702603"/>
      </p:ext>
    </p:extLst>
  </p:cSld>
  <p:clrMapOvr>
    <a:masterClrMapping/>
  </p:clrMapOvr>
  <p:transition spd="slow" advClick="0" advTm="3000">
    <p:wedge/>
    <p:sndAc>
      <p:stSnd loop="1">
        <p:snd r:embed="rId1" name="chimes.wav" builtIn="1"/>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8" name="Graphic 6">
            <a:extLst>
              <a:ext uri="{FF2B5EF4-FFF2-40B4-BE49-F238E27FC236}">
                <a16:creationId xmlns=""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3"/>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4"/>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 xmlns:p14="http://schemas.microsoft.com/office/powerpoint/2010/main" val="1804643999"/>
      </p:ext>
    </p:extLst>
  </p:cSld>
  <p:clrMapOvr>
    <a:masterClrMapping/>
  </p:clrMapOvr>
  <p:transition spd="slow" advClick="0" advTm="3000">
    <p:wedge/>
    <p:sndAc>
      <p:stSnd loop="1">
        <p:snd r:embed="rId1" name="chimes.wav" builtIn="1"/>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8" name="Graphic 6">
            <a:extLst>
              <a:ext uri="{FF2B5EF4-FFF2-40B4-BE49-F238E27FC236}">
                <a16:creationId xmlns=""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3"/>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4"/>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22" name="Content Placeholder 2">
            <a:extLst>
              <a:ext uri="{FF2B5EF4-FFF2-40B4-BE49-F238E27FC236}">
                <a16:creationId xmlns=""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 xmlns:p14="http://schemas.microsoft.com/office/powerpoint/2010/main" val="991442515"/>
      </p:ext>
    </p:extLst>
  </p:cSld>
  <p:clrMapOvr>
    <a:masterClrMapping/>
  </p:clrMapOvr>
  <p:transition spd="slow" advClick="0" advTm="3000">
    <p:wedge/>
    <p:sndAc>
      <p:stSnd loop="1">
        <p:snd r:embed="rId1" name="chimes.wav" builtIn="1"/>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8" name="Graphic 6">
            <a:extLst>
              <a:ext uri="{FF2B5EF4-FFF2-40B4-BE49-F238E27FC236}">
                <a16:creationId xmlns=""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3"/>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4"/>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Content Placeholder 2">
            <a:extLst>
              <a:ext uri="{FF2B5EF4-FFF2-40B4-BE49-F238E27FC236}">
                <a16:creationId xmlns=""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8" name="Content Placeholder 3">
            <a:extLst>
              <a:ext uri="{FF2B5EF4-FFF2-40B4-BE49-F238E27FC236}">
                <a16:creationId xmlns=""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 xmlns:p14="http://schemas.microsoft.com/office/powerpoint/2010/main" val="1013669218"/>
      </p:ext>
    </p:extLst>
  </p:cSld>
  <p:clrMapOvr>
    <a:masterClrMapping/>
  </p:clrMapOvr>
  <p:transition spd="slow" advClick="0" advTm="3000">
    <p:wedge/>
    <p:sndAc>
      <p:stSnd loop="1">
        <p:snd r:embed="rId1" name="chimes.wav" builtIn="1"/>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8" name="Graphic 6">
            <a:extLst>
              <a:ext uri="{FF2B5EF4-FFF2-40B4-BE49-F238E27FC236}">
                <a16:creationId xmlns=""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3"/>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4"/>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Text Placeholder 2">
            <a:extLst>
              <a:ext uri="{FF2B5EF4-FFF2-40B4-BE49-F238E27FC236}">
                <a16:creationId xmlns=""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8" name="Content Placeholder 3">
            <a:extLst>
              <a:ext uri="{FF2B5EF4-FFF2-40B4-BE49-F238E27FC236}">
                <a16:creationId xmlns=""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4">
            <a:extLst>
              <a:ext uri="{FF2B5EF4-FFF2-40B4-BE49-F238E27FC236}">
                <a16:creationId xmlns=""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20" name="Content Placeholder 5">
            <a:extLst>
              <a:ext uri="{FF2B5EF4-FFF2-40B4-BE49-F238E27FC236}">
                <a16:creationId xmlns=""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 xmlns:p14="http://schemas.microsoft.com/office/powerpoint/2010/main" val="3915233634"/>
      </p:ext>
    </p:extLst>
  </p:cSld>
  <p:clrMapOvr>
    <a:masterClrMapping/>
  </p:clrMapOvr>
  <p:transition spd="slow" advClick="0" advTm="3000">
    <p:wedge/>
    <p:sndAc>
      <p:stSnd loop="1">
        <p:snd r:embed="rId1" name="chimes.wav" builtIn="1"/>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6" name="Graphic 23">
            <a:extLst>
              <a:ext uri="{FF2B5EF4-FFF2-40B4-BE49-F238E27FC236}">
                <a16:creationId xmlns=""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3">
            <a:extLst>
              <a:ext uri="{FF2B5EF4-FFF2-40B4-BE49-F238E27FC236}">
                <a16:creationId xmlns=""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2" name="Title 1">
            <a:extLst>
              <a:ext uri="{FF2B5EF4-FFF2-40B4-BE49-F238E27FC236}">
                <a16:creationId xmlns=""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 xmlns:p14="http://schemas.microsoft.com/office/powerpoint/2010/main" val="199802832"/>
      </p:ext>
    </p:extLst>
  </p:cSld>
  <p:clrMapOvr>
    <a:masterClrMapping/>
  </p:clrMapOvr>
  <p:transition spd="slow" advClick="0" advTm="3000">
    <p:wedge/>
    <p:sndAc>
      <p:stSnd loop="1">
        <p:snd r:embed="rId1" name="chimes.wav" builtIn="1"/>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6" name="Graphic 23">
            <a:extLst>
              <a:ext uri="{FF2B5EF4-FFF2-40B4-BE49-F238E27FC236}">
                <a16:creationId xmlns=""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18" name="Text Placeholder 3">
            <a:extLst>
              <a:ext uri="{FF2B5EF4-FFF2-40B4-BE49-F238E27FC236}">
                <a16:creationId xmlns=""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2" name="Title 1">
            <a:extLst>
              <a:ext uri="{FF2B5EF4-FFF2-40B4-BE49-F238E27FC236}">
                <a16:creationId xmlns=""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 xmlns:p14="http://schemas.microsoft.com/office/powerpoint/2010/main" val="987248839"/>
      </p:ext>
    </p:extLst>
  </p:cSld>
  <p:clrMapOvr>
    <a:masterClrMapping/>
  </p:clrMapOvr>
  <p:transition spd="slow" advClick="0" advTm="3000">
    <p:wedge/>
    <p:sndAc>
      <p:stSnd loop="1">
        <p:snd r:embed="rId1" name="chimes.wav" builtIn="1"/>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8" name="Graphic 6">
            <a:extLst>
              <a:ext uri="{FF2B5EF4-FFF2-40B4-BE49-F238E27FC236}">
                <a16:creationId xmlns=""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3"/>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4"/>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Tree>
    <p:extLst>
      <p:ext uri="{BB962C8B-B14F-4D97-AF65-F5344CB8AC3E}">
        <p14:creationId xmlns="" xmlns:p14="http://schemas.microsoft.com/office/powerpoint/2010/main" val="224023878"/>
      </p:ext>
    </p:extLst>
  </p:cSld>
  <p:clrMapOvr>
    <a:masterClrMapping/>
  </p:clrMapOvr>
  <p:transition spd="slow" advClick="0" advTm="3000">
    <p:wedge/>
    <p:sndAc>
      <p:stSnd loop="1">
        <p:snd r:embed="rId1" name="chimes.wav" builtIn="1"/>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8" name="Graphic 6">
            <a:extLst>
              <a:ext uri="{FF2B5EF4-FFF2-40B4-BE49-F238E27FC236}">
                <a16:creationId xmlns=""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3"/>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4"/>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3" name="Text Placeholder 2">
            <a:extLst>
              <a:ext uri="{FF2B5EF4-FFF2-40B4-BE49-F238E27FC236}">
                <a16:creationId xmlns=""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smtClean="0"/>
              <a:t>Click to edit Master text styles</a:t>
            </a:r>
          </a:p>
        </p:txBody>
      </p:sp>
    </p:spTree>
    <p:extLst>
      <p:ext uri="{BB962C8B-B14F-4D97-AF65-F5344CB8AC3E}">
        <p14:creationId xmlns="" xmlns:p14="http://schemas.microsoft.com/office/powerpoint/2010/main" val="1225526534"/>
      </p:ext>
    </p:extLst>
  </p:cSld>
  <p:clrMapOvr>
    <a:masterClrMapping/>
  </p:clrMapOvr>
  <p:transition spd="slow" advClick="0" advTm="3000">
    <p:wedge/>
    <p:sndAc>
      <p:stSnd loop="1">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8" name="Graphic 6">
            <a:extLst>
              <a:ext uri="{FF2B5EF4-FFF2-40B4-BE49-F238E27FC236}">
                <a16:creationId xmlns=""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3"/>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4"/>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 xmlns:p14="http://schemas.microsoft.com/office/powerpoint/2010/main" val="365204626"/>
      </p:ext>
    </p:extLst>
  </p:cSld>
  <p:clrMapOvr>
    <a:masterClrMapping/>
  </p:clrMapOvr>
  <p:transition spd="slow" advClick="0" advTm="3000">
    <p:wedge/>
    <p:sndAc>
      <p:stSnd loop="1">
        <p:snd r:embed="rId1" name="chimes.wav" builtIn="1"/>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3"/>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4"/>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 xmlns:p14="http://schemas.microsoft.com/office/powerpoint/2010/main" val="2922855615"/>
      </p:ext>
    </p:extLst>
  </p:cSld>
  <p:clrMapOvr>
    <a:masterClrMapping/>
  </p:clrMapOvr>
  <p:transition spd="slow" advClick="0" advTm="3000">
    <p:wedge/>
    <p:sndAc>
      <p:stSnd loop="1">
        <p:snd r:embed="rId1" name="chimes.wav" builtIn="1"/>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smtClean="0"/>
              <a:t>Click to edit Master text styles</a:t>
            </a:r>
          </a:p>
        </p:txBody>
      </p:sp>
      <p:sp>
        <p:nvSpPr>
          <p:cNvPr id="33" name="Text Placeholder 21">
            <a:extLst>
              <a:ext uri="{FF2B5EF4-FFF2-40B4-BE49-F238E27FC236}">
                <a16:creationId xmlns=""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smtClean="0"/>
              <a:t>Click to edit Master text styles</a:t>
            </a:r>
          </a:p>
        </p:txBody>
      </p:sp>
      <p:sp>
        <p:nvSpPr>
          <p:cNvPr id="37" name="Text Placeholder 21">
            <a:extLst>
              <a:ext uri="{FF2B5EF4-FFF2-40B4-BE49-F238E27FC236}">
                <a16:creationId xmlns=""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smtClean="0"/>
              <a:t>Click to edit Master text styles</a:t>
            </a:r>
          </a:p>
        </p:txBody>
      </p:sp>
      <p:sp>
        <p:nvSpPr>
          <p:cNvPr id="40" name="Text Placeholder 24">
            <a:extLst>
              <a:ext uri="{FF2B5EF4-FFF2-40B4-BE49-F238E27FC236}">
                <a16:creationId xmlns=""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Click to edit Master text styles</a:t>
            </a:r>
          </a:p>
        </p:txBody>
      </p:sp>
      <p:sp>
        <p:nvSpPr>
          <p:cNvPr id="43" name="Text Placeholder 24">
            <a:extLst>
              <a:ext uri="{FF2B5EF4-FFF2-40B4-BE49-F238E27FC236}">
                <a16:creationId xmlns=""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Click to edit Master text styles</a:t>
            </a:r>
          </a:p>
        </p:txBody>
      </p:sp>
      <p:sp>
        <p:nvSpPr>
          <p:cNvPr id="45" name="Text Placeholder 24">
            <a:extLst>
              <a:ext uri="{FF2B5EF4-FFF2-40B4-BE49-F238E27FC236}">
                <a16:creationId xmlns=""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Click to edit Master text styles</a:t>
            </a:r>
          </a:p>
        </p:txBody>
      </p:sp>
      <p:sp>
        <p:nvSpPr>
          <p:cNvPr id="46" name="Text Placeholder 24">
            <a:extLst>
              <a:ext uri="{FF2B5EF4-FFF2-40B4-BE49-F238E27FC236}">
                <a16:creationId xmlns=""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smtClean="0"/>
              <a:t>Click to edit Master text styles</a:t>
            </a:r>
          </a:p>
        </p:txBody>
      </p:sp>
      <p:sp>
        <p:nvSpPr>
          <p:cNvPr id="48" name="Text Placeholder 24">
            <a:extLst>
              <a:ext uri="{FF2B5EF4-FFF2-40B4-BE49-F238E27FC236}">
                <a16:creationId xmlns=""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smtClean="0"/>
              <a:t>Click to edit Master text styles</a:t>
            </a:r>
          </a:p>
        </p:txBody>
      </p:sp>
      <p:sp>
        <p:nvSpPr>
          <p:cNvPr id="49" name="Text Placeholder 24">
            <a:extLst>
              <a:ext uri="{FF2B5EF4-FFF2-40B4-BE49-F238E27FC236}">
                <a16:creationId xmlns=""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smtClean="0"/>
              <a:t>Click to edit Master text styles</a:t>
            </a:r>
          </a:p>
        </p:txBody>
      </p:sp>
      <p:sp>
        <p:nvSpPr>
          <p:cNvPr id="50" name="Text Placeholder 24">
            <a:extLst>
              <a:ext uri="{FF2B5EF4-FFF2-40B4-BE49-F238E27FC236}">
                <a16:creationId xmlns=""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smtClean="0"/>
              <a:t>Click to edit Master text styles</a:t>
            </a:r>
          </a:p>
        </p:txBody>
      </p:sp>
      <p:sp>
        <p:nvSpPr>
          <p:cNvPr id="55" name="Picture Placeholder 12">
            <a:extLst>
              <a:ext uri="{FF2B5EF4-FFF2-40B4-BE49-F238E27FC236}">
                <a16:creationId xmlns=""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6" name="Picture Placeholder 12">
            <a:extLst>
              <a:ext uri="{FF2B5EF4-FFF2-40B4-BE49-F238E27FC236}">
                <a16:creationId xmlns=""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7" name="Picture Placeholder 12">
            <a:extLst>
              <a:ext uri="{FF2B5EF4-FFF2-40B4-BE49-F238E27FC236}">
                <a16:creationId xmlns=""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8" name="Picture Placeholder 9">
            <a:extLst>
              <a:ext uri="{FF2B5EF4-FFF2-40B4-BE49-F238E27FC236}">
                <a16:creationId xmlns=""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2" name="Title 1">
            <a:extLst>
              <a:ext uri="{FF2B5EF4-FFF2-40B4-BE49-F238E27FC236}">
                <a16:creationId xmlns=""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 xmlns:p14="http://schemas.microsoft.com/office/powerpoint/2010/main" val="2464497924"/>
      </p:ext>
    </p:extLst>
  </p:cSld>
  <p:clrMapOvr>
    <a:masterClrMapping/>
  </p:clrMapOvr>
  <p:transition spd="slow" advClick="0" advTm="3000">
    <p:wedge/>
    <p:sndAc>
      <p:stSnd loop="1">
        <p:snd r:embed="rId1" name="chimes.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10" name="Graphic 23">
            <a:extLst>
              <a:ext uri="{FF2B5EF4-FFF2-40B4-BE49-F238E27FC236}">
                <a16:creationId xmlns=""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Click to edit Master text styles</a:t>
            </a:r>
          </a:p>
        </p:txBody>
      </p:sp>
      <p:grpSp>
        <p:nvGrpSpPr>
          <p:cNvPr id="19" name="Graphic 17">
            <a:extLst>
              <a:ext uri="{FF2B5EF4-FFF2-40B4-BE49-F238E27FC236}">
                <a16:creationId xmlns=""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 xmlns:p14="http://schemas.microsoft.com/office/powerpoint/2010/main" val="2658144869"/>
      </p:ext>
    </p:extLst>
  </p:cSld>
  <p:clrMapOvr>
    <a:masterClrMapping/>
  </p:clrMapOvr>
  <p:transition spd="slow" advClick="0" advTm="3000">
    <p:wedge/>
    <p:sndAc>
      <p:stSnd loop="1">
        <p:snd r:embed="rId1" name="chimes.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grpSp>
        <p:nvGrpSpPr>
          <p:cNvPr id="13" name="Group 12">
            <a:extLst>
              <a:ext uri="{FF2B5EF4-FFF2-40B4-BE49-F238E27FC236}">
                <a16:creationId xmlns=""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Click to edit Master text styles</a:t>
            </a:r>
          </a:p>
        </p:txBody>
      </p:sp>
      <p:sp>
        <p:nvSpPr>
          <p:cNvPr id="20" name="Text Placeholder 16">
            <a:extLst>
              <a:ext uri="{FF2B5EF4-FFF2-40B4-BE49-F238E27FC236}">
                <a16:creationId xmlns=""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Click to edit Master text styles</a:t>
            </a:r>
          </a:p>
        </p:txBody>
      </p:sp>
      <p:grpSp>
        <p:nvGrpSpPr>
          <p:cNvPr id="22" name="Graphic 20">
            <a:extLst>
              <a:ext uri="{FF2B5EF4-FFF2-40B4-BE49-F238E27FC236}">
                <a16:creationId xmlns=""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 xmlns:p14="http://schemas.microsoft.com/office/powerpoint/2010/main" val="4214248179"/>
      </p:ext>
    </p:extLst>
  </p:cSld>
  <p:clrMapOvr>
    <a:masterClrMapping/>
  </p:clrMapOvr>
  <p:transition spd="slow" advClick="0" advTm="3000">
    <p:wedge/>
    <p:sndAc>
      <p:stSnd loop="1">
        <p:snd r:embed="rId1" name="chimes.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smtClean="0"/>
              <a:t>Click to edit Master text styles</a:t>
            </a:r>
          </a:p>
          <a:p>
            <a:pPr lvl="1"/>
            <a:r>
              <a:rPr lang="en-US" noProof="0" smtClean="0"/>
              <a:t>Second level</a:t>
            </a:r>
          </a:p>
        </p:txBody>
      </p:sp>
      <p:sp>
        <p:nvSpPr>
          <p:cNvPr id="8" name="Footer Placeholder 7">
            <a:extLst>
              <a:ext uri="{FF2B5EF4-FFF2-40B4-BE49-F238E27FC236}">
                <a16:creationId xmlns=""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10" name="Graphic 23">
            <a:extLst>
              <a:ext uri="{FF2B5EF4-FFF2-40B4-BE49-F238E27FC236}">
                <a16:creationId xmlns=""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smtClean="0"/>
              <a:t>Click to edit Master text styles</a:t>
            </a:r>
          </a:p>
          <a:p>
            <a:pPr lvl="1"/>
            <a:r>
              <a:rPr lang="en-US" noProof="0" smtClean="0"/>
              <a:t>Second level</a:t>
            </a:r>
          </a:p>
        </p:txBody>
      </p:sp>
      <p:sp>
        <p:nvSpPr>
          <p:cNvPr id="17" name="Text Placeholder 2">
            <a:extLst>
              <a:ext uri="{FF2B5EF4-FFF2-40B4-BE49-F238E27FC236}">
                <a16:creationId xmlns=""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3"/>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 xmlns:p14="http://schemas.microsoft.com/office/powerpoint/2010/main" val="3538970167"/>
      </p:ext>
    </p:extLst>
  </p:cSld>
  <p:clrMapOvr>
    <a:masterClrMapping/>
  </p:clrMapOvr>
  <p:transition spd="slow" advClick="0" advTm="3000">
    <p:wedge/>
    <p:sndAc>
      <p:stSnd loop="1">
        <p:snd r:embed="rId1" name="chimes.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6" name="Graphic 23">
            <a:extLst>
              <a:ext uri="{FF2B5EF4-FFF2-40B4-BE49-F238E27FC236}">
                <a16:creationId xmlns=""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smtClean="0"/>
              <a:t>Click icon to add chart</a:t>
            </a:r>
            <a:endParaRPr lang="en-US" noProof="0" dirty="0"/>
          </a:p>
        </p:txBody>
      </p:sp>
      <p:sp>
        <p:nvSpPr>
          <p:cNvPr id="27" name="Freeform: Shape 26">
            <a:extLst>
              <a:ext uri="{FF2B5EF4-FFF2-40B4-BE49-F238E27FC236}">
                <a16:creationId xmlns=""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 xmlns:p14="http://schemas.microsoft.com/office/powerpoint/2010/main" val="1979844536"/>
      </p:ext>
    </p:extLst>
  </p:cSld>
  <p:clrMapOvr>
    <a:masterClrMapping/>
  </p:clrMapOvr>
  <p:transition spd="slow" advClick="0" advTm="3000">
    <p:wedge/>
    <p:sndAc>
      <p:stSnd loop="1">
        <p:snd r:embed="rId1" name="chimes.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6" name="Graphic 23">
            <a:extLst>
              <a:ext uri="{FF2B5EF4-FFF2-40B4-BE49-F238E27FC236}">
                <a16:creationId xmlns=""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smtClean="0"/>
              <a:t>Click icon to add table</a:t>
            </a:r>
            <a:endParaRPr lang="en-US" noProof="0" dirty="0"/>
          </a:p>
        </p:txBody>
      </p:sp>
      <p:sp>
        <p:nvSpPr>
          <p:cNvPr id="17" name="Freeform: Shape 16">
            <a:extLst>
              <a:ext uri="{FF2B5EF4-FFF2-40B4-BE49-F238E27FC236}">
                <a16:creationId xmlns=""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3"/>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 xmlns:p14="http://schemas.microsoft.com/office/powerpoint/2010/main" val="4200568610"/>
      </p:ext>
    </p:extLst>
  </p:cSld>
  <p:clrMapOvr>
    <a:masterClrMapping/>
  </p:clrMapOvr>
  <p:transition spd="slow" advClick="0" advTm="3000">
    <p:wedge/>
    <p:sndAc>
      <p:stSnd loop="1">
        <p:snd r:embed="rId1" name="chimes.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grpSp>
        <p:nvGrpSpPr>
          <p:cNvPr id="9" name="Graphic 4">
            <a:extLst>
              <a:ext uri="{FF2B5EF4-FFF2-40B4-BE49-F238E27FC236}">
                <a16:creationId xmlns=""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25" name="Title 22">
            <a:extLst>
              <a:ext uri="{FF2B5EF4-FFF2-40B4-BE49-F238E27FC236}">
                <a16:creationId xmlns=""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 xmlns:p14="http://schemas.microsoft.com/office/powerpoint/2010/main" val="3656831055"/>
      </p:ext>
    </p:extLst>
  </p:cSld>
  <p:clrMapOvr>
    <a:masterClrMapping/>
  </p:clrMapOvr>
  <p:transition spd="slow" advClick="0" advTm="3000">
    <p:wedge/>
    <p:sndAc>
      <p:stSnd loop="1">
        <p:snd r:embed="rId1" name="chimes.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13" name="Media Placeholder 12">
            <a:extLst>
              <a:ext uri="{FF2B5EF4-FFF2-40B4-BE49-F238E27FC236}">
                <a16:creationId xmlns=""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smtClean="0"/>
              <a:t>Click icon to add media</a:t>
            </a:r>
            <a:endParaRPr lang="en-US" noProof="0" dirty="0"/>
          </a:p>
        </p:txBody>
      </p:sp>
      <p:sp>
        <p:nvSpPr>
          <p:cNvPr id="17" name="Freeform: Shape 16">
            <a:extLst>
              <a:ext uri="{FF2B5EF4-FFF2-40B4-BE49-F238E27FC236}">
                <a16:creationId xmlns=""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3"/>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4"/>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 xmlns:p14="http://schemas.microsoft.com/office/powerpoint/2010/main" val="1013977454"/>
      </p:ext>
    </p:extLst>
  </p:cSld>
  <p:clrMapOvr>
    <a:masterClrMapping/>
  </p:clrMapOvr>
  <p:transition spd="slow" advClick="0" advTm="3000">
    <p:wedge/>
    <p:sndAc>
      <p:stSnd loop="1">
        <p:snd r:embed="rId1" name="chimes.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audio" Target="../media/audio1.wav"/><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transition spd="slow" advClick="0" advTm="3000">
    <p:wedge/>
    <p:sndAc>
      <p:stSnd loop="1">
        <p:snd r:embed="rId23" name="chimes.wav" builtIn="1"/>
      </p:stSnd>
    </p:sndAc>
  </p:transition>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1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27.jpeg"/><Relationship Id="rId4" Type="http://schemas.openxmlformats.org/officeDocument/2006/relationships/image" Target="../media/image71.jpeg"/></Relationships>
</file>

<file path=ppt/slides/_rels/slide12.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13.xml.rels><?xml version="1.0" encoding="UTF-8" standalone="yes"?>
<Relationships xmlns="http://schemas.openxmlformats.org/package/2006/relationships"><Relationship Id="rId8" Type="http://schemas.openxmlformats.org/officeDocument/2006/relationships/image" Target="../media/image83.jpeg"/><Relationship Id="rId13" Type="http://schemas.openxmlformats.org/officeDocument/2006/relationships/image" Target="../media/image88.jpeg"/><Relationship Id="rId3" Type="http://schemas.openxmlformats.org/officeDocument/2006/relationships/image" Target="../media/image78.jpeg"/><Relationship Id="rId7" Type="http://schemas.openxmlformats.org/officeDocument/2006/relationships/image" Target="../media/image82.jpeg"/><Relationship Id="rId12" Type="http://schemas.openxmlformats.org/officeDocument/2006/relationships/image" Target="../media/image87.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1.jpeg"/><Relationship Id="rId11" Type="http://schemas.openxmlformats.org/officeDocument/2006/relationships/image" Target="../media/image86.jpeg"/><Relationship Id="rId5" Type="http://schemas.openxmlformats.org/officeDocument/2006/relationships/image" Target="../media/image80.jpeg"/><Relationship Id="rId10" Type="http://schemas.openxmlformats.org/officeDocument/2006/relationships/image" Target="../media/image85.jpeg"/><Relationship Id="rId4" Type="http://schemas.openxmlformats.org/officeDocument/2006/relationships/image" Target="../media/image79.jpeg"/><Relationship Id="rId9" Type="http://schemas.openxmlformats.org/officeDocument/2006/relationships/image" Target="../media/image84.jpeg"/><Relationship Id="rId14" Type="http://schemas.openxmlformats.org/officeDocument/2006/relationships/image" Target="../media/image89.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image" Target="../media/image32.jpeg"/><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10.xml"/><Relationship Id="rId6" Type="http://schemas.openxmlformats.org/officeDocument/2006/relationships/image" Target="../media/image46.jpeg"/><Relationship Id="rId11" Type="http://schemas.openxmlformats.org/officeDocument/2006/relationships/image" Target="../media/image50.jpeg"/><Relationship Id="rId5" Type="http://schemas.openxmlformats.org/officeDocument/2006/relationships/image" Target="../media/image45.jpeg"/><Relationship Id="rId10" Type="http://schemas.openxmlformats.org/officeDocument/2006/relationships/image" Target="../media/image25.jpeg"/><Relationship Id="rId4" Type="http://schemas.openxmlformats.org/officeDocument/2006/relationships/image" Target="../media/image44.jpeg"/><Relationship Id="rId9" Type="http://schemas.openxmlformats.org/officeDocument/2006/relationships/image" Target="../media/image49.jpeg"/></Relationships>
</file>

<file path=ppt/slides/_rels/slide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54.jpeg"/><Relationship Id="rId5" Type="http://schemas.openxmlformats.org/officeDocument/2006/relationships/image" Target="../media/image53.jpeg"/><Relationship Id="rId10" Type="http://schemas.openxmlformats.org/officeDocument/2006/relationships/image" Target="../media/image14.jpeg"/><Relationship Id="rId4" Type="http://schemas.openxmlformats.org/officeDocument/2006/relationships/image" Target="../media/image52.jpeg"/><Relationship Id="rId9" Type="http://schemas.openxmlformats.org/officeDocument/2006/relationships/image" Target="../media/image57.jpeg"/></Relationships>
</file>

<file path=ppt/slides/_rels/slide9.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 Id="rId9" Type="http://schemas.openxmlformats.org/officeDocument/2006/relationships/image" Target="../media/image6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7671E014-38A6-4604-84E2-0E92500FBC52}"/>
              </a:ext>
            </a:extLst>
          </p:cNvPr>
          <p:cNvSpPr>
            <a:spLocks noGrp="1"/>
          </p:cNvSpPr>
          <p:nvPr>
            <p:ph type="body" sz="quarter" idx="16"/>
          </p:nvPr>
        </p:nvSpPr>
        <p:spPr/>
        <p:txBody>
          <a:bodyPr/>
          <a:lstStyle/>
          <a:p>
            <a:r>
              <a:rPr lang="en-US" dirty="0"/>
              <a:t>MONTH20XX</a:t>
            </a:r>
            <a:endParaRPr lang="ru-RU" dirty="0"/>
          </a:p>
        </p:txBody>
      </p:sp>
      <p:sp>
        <p:nvSpPr>
          <p:cNvPr id="2" name="Title 1">
            <a:extLst>
              <a:ext uri="{FF2B5EF4-FFF2-40B4-BE49-F238E27FC236}">
                <a16:creationId xmlns="" xmlns:a16="http://schemas.microsoft.com/office/drawing/2014/main" id="{2FF535A0-9A52-40AD-972C-D0F96C905295}"/>
              </a:ext>
            </a:extLst>
          </p:cNvPr>
          <p:cNvSpPr>
            <a:spLocks noGrp="1"/>
          </p:cNvSpPr>
          <p:nvPr>
            <p:ph type="ctrTitle"/>
          </p:nvPr>
        </p:nvSpPr>
        <p:spPr>
          <a:xfrm rot="840000">
            <a:off x="6892840" y="2681521"/>
            <a:ext cx="5226442" cy="1826305"/>
          </a:xfrm>
        </p:spPr>
        <p:txBody>
          <a:bodyPr>
            <a:normAutofit fontScale="90000"/>
          </a:bodyPr>
          <a:lstStyle/>
          <a:p>
            <a:r>
              <a:rPr lang="en-US" dirty="0" smtClean="0"/>
              <a:t>Welcome To AA </a:t>
            </a:r>
            <a:r>
              <a:rPr lang="en-US" dirty="0" err="1" smtClean="0"/>
              <a:t>Manoli</a:t>
            </a:r>
            <a:r>
              <a:rPr lang="en-US" dirty="0" smtClean="0"/>
              <a:t> </a:t>
            </a:r>
            <a:r>
              <a:rPr lang="en-US" dirty="0" err="1" smtClean="0"/>
              <a:t>Surat</a:t>
            </a:r>
            <a:endParaRPr lang="ru-RU" dirty="0"/>
          </a:p>
        </p:txBody>
      </p:sp>
      <p:sp>
        <p:nvSpPr>
          <p:cNvPr id="3" name="Subtitle 2">
            <a:extLst>
              <a:ext uri="{FF2B5EF4-FFF2-40B4-BE49-F238E27FC236}">
                <a16:creationId xmlns="" xmlns:a16="http://schemas.microsoft.com/office/drawing/2014/main" id="{5A81143F-FBEE-4565-886D-08852310C84F}"/>
              </a:ext>
            </a:extLst>
          </p:cNvPr>
          <p:cNvSpPr>
            <a:spLocks noGrp="1"/>
          </p:cNvSpPr>
          <p:nvPr>
            <p:ph type="subTitle" idx="1"/>
          </p:nvPr>
        </p:nvSpPr>
        <p:spPr>
          <a:xfrm rot="720000">
            <a:off x="7819097" y="5111721"/>
            <a:ext cx="4272513" cy="842621"/>
          </a:xfrm>
        </p:spPr>
        <p:txBody>
          <a:bodyPr/>
          <a:lstStyle/>
          <a:p>
            <a:r>
              <a:rPr lang="en-US" dirty="0" smtClean="0"/>
              <a:t>Virtual Glance on Akal Family’s Journey</a:t>
            </a:r>
            <a:endParaRPr lang="ru-RU" dirty="0"/>
          </a:p>
        </p:txBody>
      </p:sp>
      <p:pic>
        <p:nvPicPr>
          <p:cNvPr id="6" name="Picture Placeholder 11" descr="73d1f500-b858-4f74-bdfb-fdfae80c4e6a.jpg"/>
          <p:cNvPicPr>
            <a:picLocks noChangeAspect="1"/>
          </p:cNvPicPr>
          <p:nvPr/>
        </p:nvPicPr>
        <p:blipFill>
          <a:blip r:embed="rId3"/>
          <a:srcRect t="6498" b="6498"/>
          <a:stretch>
            <a:fillRect/>
          </a:stretch>
        </p:blipFill>
        <p:spPr>
          <a:xfrm rot="21354135">
            <a:off x="285347" y="1857205"/>
            <a:ext cx="5554771" cy="3929298"/>
          </a:xfrm>
          <a:prstGeom prst="rect">
            <a:avLst/>
          </a:prstGeom>
          <a:ln>
            <a:noFill/>
          </a:ln>
          <a:effectLst>
            <a:outerShdw blurRad="292100" dist="139700" dir="2700000" algn="tl" rotWithShape="0">
              <a:srgbClr val="333333">
                <a:alpha val="65000"/>
              </a:srgbClr>
            </a:outerShdw>
          </a:effectLst>
        </p:spPr>
      </p:pic>
      <p:sp>
        <p:nvSpPr>
          <p:cNvPr id="9" name="Picture Placeholder 8"/>
          <p:cNvSpPr>
            <a:spLocks noGrp="1"/>
          </p:cNvSpPr>
          <p:nvPr>
            <p:ph type="pic" sz="quarter" idx="15"/>
          </p:nvPr>
        </p:nvSpPr>
        <p:spPr>
          <a:xfrm>
            <a:off x="933449" y="1057275"/>
            <a:ext cx="4972051" cy="4219575"/>
          </a:xfrm>
        </p:spPr>
      </p:sp>
      <p:pic>
        <p:nvPicPr>
          <p:cNvPr id="10" name="Picture Placeholder 7" descr="WhatsApp Image 2020-10-10 at 4.52.30 PM.jpeg"/>
          <p:cNvPicPr>
            <a:picLocks noChangeAspect="1"/>
          </p:cNvPicPr>
          <p:nvPr/>
        </p:nvPicPr>
        <p:blipFill>
          <a:blip r:embed="rId4"/>
          <a:srcRect t="7350" b="7350"/>
          <a:stretch>
            <a:fillRect/>
          </a:stretch>
        </p:blipFill>
        <p:spPr>
          <a:xfrm>
            <a:off x="6086475" y="1"/>
            <a:ext cx="6105525" cy="2524124"/>
          </a:xfrm>
          <a:prstGeom prst="rect">
            <a:avLst/>
          </a:prstGeom>
          <a:ln>
            <a:noFill/>
          </a:ln>
          <a:effectLst>
            <a:softEdge rad="112500"/>
          </a:effectLst>
        </p:spPr>
      </p:pic>
    </p:spTree>
    <p:extLst>
      <p:ext uri="{BB962C8B-B14F-4D97-AF65-F5344CB8AC3E}">
        <p14:creationId xmlns="" xmlns:p14="http://schemas.microsoft.com/office/powerpoint/2010/main" val="3997746915"/>
      </p:ext>
    </p:extLst>
  </p:cSld>
  <p:clrMapOvr>
    <a:masterClrMapping/>
  </p:clrMapOvr>
  <p:transition spd="slow" advClick="0" advTm="3000">
    <p:wedge/>
    <p:sndAc>
      <p:stSnd loop="1">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in)">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decel="50000" fill="hold" grpId="0" nodeType="clickEffect">
                                  <p:stCondLst>
                                    <p:cond delay="0"/>
                                  </p:stCondLst>
                                  <p:childTnLst>
                                    <p:animMotion origin="layout" path="M 0 0  L -0.25 0  E" pathEditMode="relative" ptsTypes="">
                                      <p:cBhvr>
                                        <p:cTn id="15" dur="2000" fill="hold"/>
                                        <p:tgtEl>
                                          <p:spTgt spid="2"/>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16" presetClass="path" presetSubtype="0" accel="50000" decel="50000" fill="hold" nodeType="clickEffect">
                                  <p:stCondLst>
                                    <p:cond delay="0"/>
                                  </p:stCondLst>
                                  <p:childTnLst>
                                    <p:animMotion origin="layout" path="M 0 0  L 0.091 -0.06044  L 0.125 -0.22222  L 0.158 -0.06044  L 0.249 0  L 0.158 0.06044  L 0.125 0.22222  L 0.091 0.06044  L 0 0  Z" pathEditMode="relative" ptsTypes="">
                                      <p:cBhvr>
                                        <p:cTn id="19" dur="2000" fill="hold"/>
                                        <p:tgtEl>
                                          <p:spTgt spid="9"/>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0" nodeType="clickEffect">
                                  <p:stCondLst>
                                    <p:cond delay="0"/>
                                  </p:stCondLst>
                                  <p:childTnLst>
                                    <p:animScale>
                                      <p:cBhvr>
                                        <p:cTn id="23"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noProof="0" smtClean="0"/>
              <a:t>ADD A FOOTER</a:t>
            </a:r>
            <a:endParaRPr lang="en-US" noProof="0"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pPr/>
              <a:t>10</a:t>
            </a:fld>
            <a:endParaRPr lang="en-US" noProof="0" dirty="0"/>
          </a:p>
        </p:txBody>
      </p:sp>
      <p:sp>
        <p:nvSpPr>
          <p:cNvPr id="4" name="Title 3"/>
          <p:cNvSpPr>
            <a:spLocks noGrp="1"/>
          </p:cNvSpPr>
          <p:nvPr>
            <p:ph type="title"/>
          </p:nvPr>
        </p:nvSpPr>
        <p:spPr>
          <a:xfrm rot="-360000">
            <a:off x="44630" y="899856"/>
            <a:ext cx="3960711" cy="1061509"/>
          </a:xfrm>
        </p:spPr>
        <p:txBody>
          <a:bodyPr>
            <a:normAutofit fontScale="90000"/>
          </a:bodyPr>
          <a:lstStyle/>
          <a:p>
            <a:r>
              <a:rPr lang="en-US" dirty="0" smtClean="0"/>
              <a:t>Cultural Festival Celebration</a:t>
            </a:r>
            <a:endParaRPr lang="en-US" dirty="0"/>
          </a:p>
        </p:txBody>
      </p:sp>
      <p:pic>
        <p:nvPicPr>
          <p:cNvPr id="7" name="Picture 6" descr="WhatsApp Image 2020-10-10 at 4.44.29 PM.jpeg"/>
          <p:cNvPicPr>
            <a:picLocks noChangeAspect="1"/>
          </p:cNvPicPr>
          <p:nvPr/>
        </p:nvPicPr>
        <p:blipFill>
          <a:blip r:embed="rId3"/>
          <a:stretch>
            <a:fillRect/>
          </a:stretch>
        </p:blipFill>
        <p:spPr>
          <a:xfrm>
            <a:off x="3190875" y="3790950"/>
            <a:ext cx="4019550" cy="2933699"/>
          </a:xfrm>
          <a:prstGeom prst="rect">
            <a:avLst/>
          </a:prstGeom>
        </p:spPr>
      </p:pic>
      <p:pic>
        <p:nvPicPr>
          <p:cNvPr id="8" name="Picture 7" descr="WhatsApp Image 2020-10-10 at 4.47.21 PM (1).jpeg"/>
          <p:cNvPicPr>
            <a:picLocks noChangeAspect="1"/>
          </p:cNvPicPr>
          <p:nvPr/>
        </p:nvPicPr>
        <p:blipFill>
          <a:blip r:embed="rId4"/>
          <a:stretch>
            <a:fillRect/>
          </a:stretch>
        </p:blipFill>
        <p:spPr>
          <a:xfrm>
            <a:off x="7505700" y="3714750"/>
            <a:ext cx="4524375" cy="2878931"/>
          </a:xfrm>
          <a:prstGeom prst="rect">
            <a:avLst/>
          </a:prstGeom>
        </p:spPr>
      </p:pic>
      <p:pic>
        <p:nvPicPr>
          <p:cNvPr id="9" name="Picture 8" descr="WhatsApp Image 2020-10-10 at 4.49.56 PM (7).jpeg"/>
          <p:cNvPicPr>
            <a:picLocks noChangeAspect="1"/>
          </p:cNvPicPr>
          <p:nvPr/>
        </p:nvPicPr>
        <p:blipFill>
          <a:blip r:embed="rId5"/>
          <a:stretch>
            <a:fillRect/>
          </a:stretch>
        </p:blipFill>
        <p:spPr>
          <a:xfrm>
            <a:off x="171449" y="3790950"/>
            <a:ext cx="2819401" cy="2924176"/>
          </a:xfrm>
          <a:prstGeom prst="rect">
            <a:avLst/>
          </a:prstGeom>
        </p:spPr>
      </p:pic>
      <p:pic>
        <p:nvPicPr>
          <p:cNvPr id="11" name="Picture 10" descr="WhatsApp Image 2020-10-10 at 4.45.20 PM (1).jpeg"/>
          <p:cNvPicPr>
            <a:picLocks noChangeAspect="1"/>
          </p:cNvPicPr>
          <p:nvPr/>
        </p:nvPicPr>
        <p:blipFill>
          <a:blip r:embed="rId6"/>
          <a:stretch>
            <a:fillRect/>
          </a:stretch>
        </p:blipFill>
        <p:spPr>
          <a:xfrm>
            <a:off x="4781550" y="171450"/>
            <a:ext cx="3476625" cy="3362325"/>
          </a:xfrm>
          <a:prstGeom prst="rect">
            <a:avLst/>
          </a:prstGeom>
        </p:spPr>
      </p:pic>
      <p:pic>
        <p:nvPicPr>
          <p:cNvPr id="13" name="Picture 12" descr="WhatsApp Image 2020-10-10 at 4.49.56 PM (9).jpeg"/>
          <p:cNvPicPr>
            <a:picLocks noChangeAspect="1"/>
          </p:cNvPicPr>
          <p:nvPr/>
        </p:nvPicPr>
        <p:blipFill>
          <a:blip r:embed="rId7"/>
          <a:stretch>
            <a:fillRect/>
          </a:stretch>
        </p:blipFill>
        <p:spPr>
          <a:xfrm>
            <a:off x="8515349" y="180975"/>
            <a:ext cx="3400425" cy="3333750"/>
          </a:xfrm>
          <a:prstGeom prst="rect">
            <a:avLst/>
          </a:prstGeom>
        </p:spPr>
      </p:pic>
    </p:spTree>
  </p:cSld>
  <p:clrMapOvr>
    <a:masterClrMapping/>
  </p:clrMapOvr>
  <p:transition spd="slow" advClick="0" advTm="3000">
    <p:wedge/>
    <p:sndAc>
      <p:stSnd loop="1">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heckerboard(across)">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0" fill="hold"/>
                                        <p:tgtEl>
                                          <p:spTgt spid="7"/>
                                        </p:tgtEl>
                                        <p:attrNameLst>
                                          <p:attrName>ppt_x</p:attrName>
                                        </p:attrNameLst>
                                      </p:cBhvr>
                                      <p:tavLst>
                                        <p:tav tm="0">
                                          <p:val>
                                            <p:strVal val="#ppt_x"/>
                                          </p:val>
                                        </p:tav>
                                        <p:tav tm="100000">
                                          <p:val>
                                            <p:strVal val="#ppt_x"/>
                                          </p:val>
                                        </p:tav>
                                      </p:tavLst>
                                    </p:anim>
                                    <p:anim calcmode="lin" valueType="num">
                                      <p:cBhvr additive="base">
                                        <p:cTn id="24"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amond(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pPr/>
              <a:t>11</a:t>
            </a:fld>
            <a:endParaRPr lang="en-US" noProof="0" dirty="0"/>
          </a:p>
        </p:txBody>
      </p:sp>
      <p:sp>
        <p:nvSpPr>
          <p:cNvPr id="4" name="Title 3"/>
          <p:cNvSpPr>
            <a:spLocks noGrp="1"/>
          </p:cNvSpPr>
          <p:nvPr>
            <p:ph type="title"/>
          </p:nvPr>
        </p:nvSpPr>
        <p:spPr/>
        <p:txBody>
          <a:bodyPr>
            <a:normAutofit fontScale="90000"/>
          </a:bodyPr>
          <a:lstStyle/>
          <a:p>
            <a:r>
              <a:rPr lang="en-US" dirty="0" smtClean="0"/>
              <a:t>Independence Day Celebration</a:t>
            </a:r>
            <a:endParaRPr lang="en-US" dirty="0"/>
          </a:p>
        </p:txBody>
      </p:sp>
      <p:pic>
        <p:nvPicPr>
          <p:cNvPr id="7" name="Picture 6" descr="WhatsApp Image 2020-10-10 at 4.48.21 PM (7).jpeg"/>
          <p:cNvPicPr>
            <a:picLocks noChangeAspect="1"/>
          </p:cNvPicPr>
          <p:nvPr/>
        </p:nvPicPr>
        <p:blipFill>
          <a:blip r:embed="rId3"/>
          <a:stretch>
            <a:fillRect/>
          </a:stretch>
        </p:blipFill>
        <p:spPr>
          <a:xfrm>
            <a:off x="4238625" y="3190875"/>
            <a:ext cx="3943350" cy="3495676"/>
          </a:xfrm>
          <a:prstGeom prst="rect">
            <a:avLst/>
          </a:prstGeom>
        </p:spPr>
      </p:pic>
      <p:pic>
        <p:nvPicPr>
          <p:cNvPr id="8" name="Picture 7" descr="WhatsApp Image 2020-10-10 at 4.49.56 PM (5).jpeg"/>
          <p:cNvPicPr>
            <a:picLocks noChangeAspect="1"/>
          </p:cNvPicPr>
          <p:nvPr/>
        </p:nvPicPr>
        <p:blipFill>
          <a:blip r:embed="rId4"/>
          <a:stretch>
            <a:fillRect/>
          </a:stretch>
        </p:blipFill>
        <p:spPr>
          <a:xfrm>
            <a:off x="8319193" y="3152775"/>
            <a:ext cx="3634681" cy="3505200"/>
          </a:xfrm>
          <a:prstGeom prst="rect">
            <a:avLst/>
          </a:prstGeom>
        </p:spPr>
      </p:pic>
      <p:pic>
        <p:nvPicPr>
          <p:cNvPr id="10" name="Picture 9" descr="67976907_2068963806565827_852456098068692992_o.jpg"/>
          <p:cNvPicPr>
            <a:picLocks noChangeAspect="1"/>
          </p:cNvPicPr>
          <p:nvPr/>
        </p:nvPicPr>
        <p:blipFill>
          <a:blip r:embed="rId5"/>
          <a:stretch>
            <a:fillRect/>
          </a:stretch>
        </p:blipFill>
        <p:spPr>
          <a:xfrm>
            <a:off x="177799" y="3238500"/>
            <a:ext cx="3908426" cy="3457575"/>
          </a:xfrm>
          <a:prstGeom prst="rect">
            <a:avLst/>
          </a:prstGeom>
        </p:spPr>
      </p:pic>
      <p:pic>
        <p:nvPicPr>
          <p:cNvPr id="11" name="Picture 10" descr="WhatsApp Image 2020-10-10 at 4.49.56 PM (3).jpeg"/>
          <p:cNvPicPr>
            <a:picLocks noChangeAspect="1"/>
          </p:cNvPicPr>
          <p:nvPr/>
        </p:nvPicPr>
        <p:blipFill>
          <a:blip r:embed="rId6"/>
          <a:stretch>
            <a:fillRect/>
          </a:stretch>
        </p:blipFill>
        <p:spPr>
          <a:xfrm>
            <a:off x="4991100" y="171450"/>
            <a:ext cx="6600825" cy="2857500"/>
          </a:xfrm>
          <a:prstGeom prst="rect">
            <a:avLst/>
          </a:prstGeom>
        </p:spPr>
      </p:pic>
    </p:spTree>
  </p:cSld>
  <p:clrMapOvr>
    <a:masterClrMapping/>
  </p:clrMapOvr>
  <p:transition spd="slow" advClick="0" advTm="3000">
    <p:wedge/>
    <p:sndAc>
      <p:stSnd loop="1">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noProof="0" smtClean="0"/>
              <a:t>ADD A FOOTER</a:t>
            </a:r>
            <a:endParaRPr lang="en-US" noProof="0"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pPr/>
              <a:t>12</a:t>
            </a:fld>
            <a:endParaRPr lang="en-US" noProof="0" dirty="0"/>
          </a:p>
        </p:txBody>
      </p:sp>
      <p:sp>
        <p:nvSpPr>
          <p:cNvPr id="4" name="Title 3"/>
          <p:cNvSpPr>
            <a:spLocks noGrp="1"/>
          </p:cNvSpPr>
          <p:nvPr>
            <p:ph type="title"/>
          </p:nvPr>
        </p:nvSpPr>
        <p:spPr>
          <a:xfrm rot="-360000">
            <a:off x="44630" y="957006"/>
            <a:ext cx="3960711" cy="1061509"/>
          </a:xfrm>
        </p:spPr>
        <p:txBody>
          <a:bodyPr/>
          <a:lstStyle/>
          <a:p>
            <a:r>
              <a:rPr lang="en-US" dirty="0" smtClean="0"/>
              <a:t>Sports Meet</a:t>
            </a:r>
            <a:endParaRPr lang="en-US" dirty="0"/>
          </a:p>
        </p:txBody>
      </p:sp>
      <p:pic>
        <p:nvPicPr>
          <p:cNvPr id="7" name="Picture 6" descr="WhatsApp Image 2020-10-10 at 4.42.50 PM (13).jpeg"/>
          <p:cNvPicPr>
            <a:picLocks noChangeAspect="1"/>
          </p:cNvPicPr>
          <p:nvPr/>
        </p:nvPicPr>
        <p:blipFill>
          <a:blip r:embed="rId3"/>
          <a:stretch>
            <a:fillRect/>
          </a:stretch>
        </p:blipFill>
        <p:spPr>
          <a:xfrm>
            <a:off x="4083050" y="3812381"/>
            <a:ext cx="3908425" cy="2931319"/>
          </a:xfrm>
          <a:prstGeom prst="rect">
            <a:avLst/>
          </a:prstGeom>
        </p:spPr>
      </p:pic>
      <p:pic>
        <p:nvPicPr>
          <p:cNvPr id="8" name="Picture 7" descr="78175864_133539468067171_4731805851285716992_n.jpg"/>
          <p:cNvPicPr>
            <a:picLocks noChangeAspect="1"/>
          </p:cNvPicPr>
          <p:nvPr/>
        </p:nvPicPr>
        <p:blipFill>
          <a:blip r:embed="rId4"/>
          <a:stretch>
            <a:fillRect/>
          </a:stretch>
        </p:blipFill>
        <p:spPr>
          <a:xfrm>
            <a:off x="161925" y="3819525"/>
            <a:ext cx="3762376" cy="2951050"/>
          </a:xfrm>
          <a:prstGeom prst="rect">
            <a:avLst/>
          </a:prstGeom>
        </p:spPr>
      </p:pic>
      <p:pic>
        <p:nvPicPr>
          <p:cNvPr id="9" name="Picture 8" descr="WhatsApp Image 2020-10-10 at 4.42.50 PM.jpeg"/>
          <p:cNvPicPr>
            <a:picLocks noChangeAspect="1"/>
          </p:cNvPicPr>
          <p:nvPr/>
        </p:nvPicPr>
        <p:blipFill>
          <a:blip r:embed="rId5"/>
          <a:stretch>
            <a:fillRect/>
          </a:stretch>
        </p:blipFill>
        <p:spPr>
          <a:xfrm>
            <a:off x="8124826" y="3857625"/>
            <a:ext cx="3943350" cy="2876550"/>
          </a:xfrm>
          <a:prstGeom prst="rect">
            <a:avLst/>
          </a:prstGeom>
        </p:spPr>
      </p:pic>
      <p:pic>
        <p:nvPicPr>
          <p:cNvPr id="10" name="Picture 9" descr="WhatsApp Image 2020-10-10 at 4.42.50 PM (11).jpeg"/>
          <p:cNvPicPr>
            <a:picLocks noChangeAspect="1"/>
          </p:cNvPicPr>
          <p:nvPr/>
        </p:nvPicPr>
        <p:blipFill>
          <a:blip r:embed="rId6"/>
          <a:stretch>
            <a:fillRect/>
          </a:stretch>
        </p:blipFill>
        <p:spPr>
          <a:xfrm>
            <a:off x="7867650" y="114301"/>
            <a:ext cx="4190999" cy="3581400"/>
          </a:xfrm>
          <a:prstGeom prst="rect">
            <a:avLst/>
          </a:prstGeom>
        </p:spPr>
      </p:pic>
      <p:pic>
        <p:nvPicPr>
          <p:cNvPr id="11" name="Picture 10" descr="WhatsApp Image 2020-10-10 at 4.42.50 PM (2).jpeg"/>
          <p:cNvPicPr>
            <a:picLocks noChangeAspect="1"/>
          </p:cNvPicPr>
          <p:nvPr/>
        </p:nvPicPr>
        <p:blipFill>
          <a:blip r:embed="rId7"/>
          <a:stretch>
            <a:fillRect/>
          </a:stretch>
        </p:blipFill>
        <p:spPr>
          <a:xfrm>
            <a:off x="3209925" y="142875"/>
            <a:ext cx="4533901" cy="3562350"/>
          </a:xfrm>
          <a:prstGeom prst="rect">
            <a:avLst/>
          </a:prstGeom>
        </p:spPr>
      </p:pic>
    </p:spTree>
  </p:cSld>
  <p:clrMapOvr>
    <a:masterClrMapping/>
  </p:clrMapOvr>
  <p:transition spd="slow" advClick="0" advTm="3000">
    <p:wedge/>
    <p:sndAc>
      <p:stSnd loop="1">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trips(down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amond(in)">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noProof="0" smtClean="0"/>
              <a:t>ADD A FOOTER</a:t>
            </a:r>
            <a:endParaRPr lang="en-US" noProof="0"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pPr/>
              <a:t>13</a:t>
            </a:fld>
            <a:endParaRPr lang="en-US" noProof="0" dirty="0"/>
          </a:p>
        </p:txBody>
      </p:sp>
      <p:sp>
        <p:nvSpPr>
          <p:cNvPr id="4" name="Title 3"/>
          <p:cNvSpPr>
            <a:spLocks noGrp="1"/>
          </p:cNvSpPr>
          <p:nvPr>
            <p:ph type="title"/>
          </p:nvPr>
        </p:nvSpPr>
        <p:spPr>
          <a:xfrm rot="-360000">
            <a:off x="44630" y="928432"/>
            <a:ext cx="3960711" cy="1061509"/>
          </a:xfrm>
        </p:spPr>
        <p:txBody>
          <a:bodyPr>
            <a:noAutofit/>
          </a:bodyPr>
          <a:lstStyle/>
          <a:p>
            <a:r>
              <a:rPr lang="en-US" sz="2400" dirty="0" smtClean="0"/>
              <a:t>Our Shining Stars in this period of pandemic</a:t>
            </a:r>
            <a:endParaRPr lang="en-US" sz="3600" dirty="0"/>
          </a:p>
        </p:txBody>
      </p:sp>
      <p:pic>
        <p:nvPicPr>
          <p:cNvPr id="7" name="Picture 6" descr="WhatsApp Image 2020-10-10 at 4.52.28 PM (1).jpeg"/>
          <p:cNvPicPr>
            <a:picLocks noChangeAspect="1"/>
          </p:cNvPicPr>
          <p:nvPr/>
        </p:nvPicPr>
        <p:blipFill>
          <a:blip r:embed="rId3"/>
          <a:stretch>
            <a:fillRect/>
          </a:stretch>
        </p:blipFill>
        <p:spPr>
          <a:xfrm>
            <a:off x="2466975" y="4267200"/>
            <a:ext cx="2828925" cy="2457450"/>
          </a:xfrm>
          <a:prstGeom prst="rect">
            <a:avLst/>
          </a:prstGeom>
        </p:spPr>
      </p:pic>
      <p:pic>
        <p:nvPicPr>
          <p:cNvPr id="8" name="Picture 7" descr="WhatsApp Image 2020-10-10 at 4.52.29 PM.jpeg"/>
          <p:cNvPicPr>
            <a:picLocks noChangeAspect="1"/>
          </p:cNvPicPr>
          <p:nvPr/>
        </p:nvPicPr>
        <p:blipFill>
          <a:blip r:embed="rId4"/>
          <a:stretch>
            <a:fillRect/>
          </a:stretch>
        </p:blipFill>
        <p:spPr>
          <a:xfrm>
            <a:off x="161925" y="4248150"/>
            <a:ext cx="2200275" cy="2476499"/>
          </a:xfrm>
          <a:prstGeom prst="rect">
            <a:avLst/>
          </a:prstGeom>
        </p:spPr>
      </p:pic>
      <p:pic>
        <p:nvPicPr>
          <p:cNvPr id="9" name="Picture 8" descr="WhatsApp Image 2020-10-10 at 4.52.19 PM.jpeg"/>
          <p:cNvPicPr>
            <a:picLocks noChangeAspect="1"/>
          </p:cNvPicPr>
          <p:nvPr/>
        </p:nvPicPr>
        <p:blipFill>
          <a:blip r:embed="rId5"/>
          <a:stretch>
            <a:fillRect/>
          </a:stretch>
        </p:blipFill>
        <p:spPr>
          <a:xfrm>
            <a:off x="5391150" y="4333875"/>
            <a:ext cx="2362199" cy="2390776"/>
          </a:xfrm>
          <a:prstGeom prst="rect">
            <a:avLst/>
          </a:prstGeom>
        </p:spPr>
      </p:pic>
      <p:pic>
        <p:nvPicPr>
          <p:cNvPr id="10" name="Picture 9" descr="d62357b6-8a05-475d-b4f2-887efa06a314.jpg"/>
          <p:cNvPicPr>
            <a:picLocks noChangeAspect="1"/>
          </p:cNvPicPr>
          <p:nvPr/>
        </p:nvPicPr>
        <p:blipFill>
          <a:blip r:embed="rId6"/>
          <a:stretch>
            <a:fillRect/>
          </a:stretch>
        </p:blipFill>
        <p:spPr>
          <a:xfrm>
            <a:off x="7448550" y="4278945"/>
            <a:ext cx="2371725" cy="2455230"/>
          </a:xfrm>
          <a:prstGeom prst="rect">
            <a:avLst/>
          </a:prstGeom>
        </p:spPr>
      </p:pic>
      <p:pic>
        <p:nvPicPr>
          <p:cNvPr id="11" name="Picture 10" descr="WhatsApp Image 2020-10-10 at 4.52.34 PM (1).jpeg"/>
          <p:cNvPicPr>
            <a:picLocks noChangeAspect="1"/>
          </p:cNvPicPr>
          <p:nvPr/>
        </p:nvPicPr>
        <p:blipFill>
          <a:blip r:embed="rId7"/>
          <a:stretch>
            <a:fillRect/>
          </a:stretch>
        </p:blipFill>
        <p:spPr>
          <a:xfrm>
            <a:off x="3076575" y="1590675"/>
            <a:ext cx="2157303" cy="2609849"/>
          </a:xfrm>
          <a:prstGeom prst="rect">
            <a:avLst/>
          </a:prstGeom>
        </p:spPr>
      </p:pic>
      <p:pic>
        <p:nvPicPr>
          <p:cNvPr id="12" name="Picture 11" descr="WhatsApp Image 2020-10-10 at 4.52.24 PM.jpeg"/>
          <p:cNvPicPr>
            <a:picLocks noChangeAspect="1"/>
          </p:cNvPicPr>
          <p:nvPr/>
        </p:nvPicPr>
        <p:blipFill>
          <a:blip r:embed="rId8"/>
          <a:stretch>
            <a:fillRect/>
          </a:stretch>
        </p:blipFill>
        <p:spPr>
          <a:xfrm>
            <a:off x="9525001" y="114300"/>
            <a:ext cx="2533650" cy="2333625"/>
          </a:xfrm>
          <a:prstGeom prst="rect">
            <a:avLst/>
          </a:prstGeom>
        </p:spPr>
      </p:pic>
      <p:pic>
        <p:nvPicPr>
          <p:cNvPr id="13" name="Picture 12" descr="WhatsApp Image 2020-10-10 at 4.52.27 PM.jpeg"/>
          <p:cNvPicPr>
            <a:picLocks noChangeAspect="1"/>
          </p:cNvPicPr>
          <p:nvPr/>
        </p:nvPicPr>
        <p:blipFill>
          <a:blip r:embed="rId9"/>
          <a:stretch>
            <a:fillRect/>
          </a:stretch>
        </p:blipFill>
        <p:spPr>
          <a:xfrm>
            <a:off x="7096125" y="114300"/>
            <a:ext cx="2349111" cy="2314575"/>
          </a:xfrm>
          <a:prstGeom prst="rect">
            <a:avLst/>
          </a:prstGeom>
        </p:spPr>
      </p:pic>
      <p:pic>
        <p:nvPicPr>
          <p:cNvPr id="14" name="Picture 13" descr="WhatsApp Image 2020-10-10 at 4.52.25 PM.jpeg"/>
          <p:cNvPicPr>
            <a:picLocks noChangeAspect="1"/>
          </p:cNvPicPr>
          <p:nvPr/>
        </p:nvPicPr>
        <p:blipFill>
          <a:blip r:embed="rId10"/>
          <a:stretch>
            <a:fillRect/>
          </a:stretch>
        </p:blipFill>
        <p:spPr>
          <a:xfrm>
            <a:off x="4000500" y="123826"/>
            <a:ext cx="2962275" cy="1628773"/>
          </a:xfrm>
          <a:prstGeom prst="rect">
            <a:avLst/>
          </a:prstGeom>
        </p:spPr>
      </p:pic>
      <p:pic>
        <p:nvPicPr>
          <p:cNvPr id="15" name="Picture 14" descr="WhatsApp Image 2020-10-10 at 4.52.26 PM.jpeg"/>
          <p:cNvPicPr>
            <a:picLocks noChangeAspect="1"/>
          </p:cNvPicPr>
          <p:nvPr/>
        </p:nvPicPr>
        <p:blipFill>
          <a:blip r:embed="rId11"/>
          <a:stretch>
            <a:fillRect/>
          </a:stretch>
        </p:blipFill>
        <p:spPr>
          <a:xfrm>
            <a:off x="142874" y="1981200"/>
            <a:ext cx="2806648" cy="2438399"/>
          </a:xfrm>
          <a:prstGeom prst="rect">
            <a:avLst/>
          </a:prstGeom>
        </p:spPr>
      </p:pic>
      <p:pic>
        <p:nvPicPr>
          <p:cNvPr id="16" name="Picture 15" descr="WhatsApp Image 2020-10-10 at 4.52.30 PM (1).jpeg"/>
          <p:cNvPicPr>
            <a:picLocks noChangeAspect="1"/>
          </p:cNvPicPr>
          <p:nvPr/>
        </p:nvPicPr>
        <p:blipFill>
          <a:blip r:embed="rId12"/>
          <a:stretch>
            <a:fillRect/>
          </a:stretch>
        </p:blipFill>
        <p:spPr>
          <a:xfrm>
            <a:off x="9826227" y="2524124"/>
            <a:ext cx="2251473" cy="4162426"/>
          </a:xfrm>
          <a:prstGeom prst="rect">
            <a:avLst/>
          </a:prstGeom>
        </p:spPr>
      </p:pic>
      <p:pic>
        <p:nvPicPr>
          <p:cNvPr id="17" name="Picture 16" descr="WhatsApp Image 2020-10-10 at 4.52.28 PM.jpeg"/>
          <p:cNvPicPr>
            <a:picLocks noChangeAspect="1"/>
          </p:cNvPicPr>
          <p:nvPr/>
        </p:nvPicPr>
        <p:blipFill>
          <a:blip r:embed="rId13"/>
          <a:stretch>
            <a:fillRect/>
          </a:stretch>
        </p:blipFill>
        <p:spPr>
          <a:xfrm>
            <a:off x="5299076" y="1724025"/>
            <a:ext cx="2572138" cy="2543175"/>
          </a:xfrm>
          <a:prstGeom prst="rect">
            <a:avLst/>
          </a:prstGeom>
        </p:spPr>
      </p:pic>
      <p:pic>
        <p:nvPicPr>
          <p:cNvPr id="18" name="Picture 17" descr="WhatsApp Image 2020-10-10 at 4.52.34 PM.jpeg"/>
          <p:cNvPicPr>
            <a:picLocks noChangeAspect="1"/>
          </p:cNvPicPr>
          <p:nvPr/>
        </p:nvPicPr>
        <p:blipFill>
          <a:blip r:embed="rId14"/>
          <a:stretch>
            <a:fillRect/>
          </a:stretch>
        </p:blipFill>
        <p:spPr>
          <a:xfrm>
            <a:off x="7545585" y="2305050"/>
            <a:ext cx="2274690" cy="1924050"/>
          </a:xfrm>
          <a:prstGeom prst="rect">
            <a:avLst/>
          </a:prstGeom>
        </p:spPr>
      </p:pic>
    </p:spTree>
  </p:cSld>
  <p:clrMapOvr>
    <a:masterClrMapping/>
  </p:clrMapOvr>
  <p:transition spd="slow" advClick="0" advTm="3000">
    <p:wedge/>
    <p:sndAc>
      <p:stSnd loop="1">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i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heckerboard(across)">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7" presetClass="entr" presetSubtype="4"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0" fill="hold"/>
                                        <p:tgtEl>
                                          <p:spTgt spid="17"/>
                                        </p:tgtEl>
                                        <p:attrNameLst>
                                          <p:attrName>ppt_x</p:attrName>
                                        </p:attrNameLst>
                                      </p:cBhvr>
                                      <p:tavLst>
                                        <p:tav tm="0">
                                          <p:val>
                                            <p:strVal val="#ppt_x"/>
                                          </p:val>
                                        </p:tav>
                                        <p:tav tm="100000">
                                          <p:val>
                                            <p:strVal val="#ppt_x"/>
                                          </p:val>
                                        </p:tav>
                                      </p:tavLst>
                                    </p:anim>
                                    <p:anim calcmode="lin" valueType="num">
                                      <p:cBhvr additive="base">
                                        <p:cTn id="39" dur="5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dissolv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7" presetClass="entr" presetSubtype="4"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0" fill="hold"/>
                                        <p:tgtEl>
                                          <p:spTgt spid="7"/>
                                        </p:tgtEl>
                                        <p:attrNameLst>
                                          <p:attrName>ppt_x</p:attrName>
                                        </p:attrNameLst>
                                      </p:cBhvr>
                                      <p:tavLst>
                                        <p:tav tm="0">
                                          <p:val>
                                            <p:strVal val="#ppt_x"/>
                                          </p:val>
                                        </p:tav>
                                        <p:tav tm="100000">
                                          <p:val>
                                            <p:strVal val="#ppt_x"/>
                                          </p:val>
                                        </p:tav>
                                      </p:tavLst>
                                    </p:anim>
                                    <p:anim calcmode="lin" valueType="num">
                                      <p:cBhvr additive="base">
                                        <p:cTn id="55"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ox(in)">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box(in)">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additive="base">
                                        <p:cTn id="70" dur="500" fill="hold"/>
                                        <p:tgtEl>
                                          <p:spTgt spid="10"/>
                                        </p:tgtEl>
                                        <p:attrNameLst>
                                          <p:attrName>ppt_x</p:attrName>
                                        </p:attrNameLst>
                                      </p:cBhvr>
                                      <p:tavLst>
                                        <p:tav tm="0">
                                          <p:val>
                                            <p:strVal val="#ppt_x"/>
                                          </p:val>
                                        </p:tav>
                                        <p:tav tm="100000">
                                          <p:val>
                                            <p:strVal val="#ppt_x"/>
                                          </p:val>
                                        </p:tav>
                                      </p:tavLst>
                                    </p:anim>
                                    <p:anim calcmode="lin" valueType="num">
                                      <p:cBhvr additive="base">
                                        <p:cTn id="7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dissolve">
                                      <p:cBhvr>
                                        <p:cTn id="7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pPr/>
              <a:t>14</a:t>
            </a:fld>
            <a:endParaRPr lang="en-US" noProof="0" dirty="0"/>
          </a:p>
        </p:txBody>
      </p:sp>
      <p:sp>
        <p:nvSpPr>
          <p:cNvPr id="4" name="Title 3"/>
          <p:cNvSpPr>
            <a:spLocks noGrp="1"/>
          </p:cNvSpPr>
          <p:nvPr>
            <p:ph type="title"/>
          </p:nvPr>
        </p:nvSpPr>
        <p:spPr>
          <a:xfrm rot="-360000">
            <a:off x="25495" y="963391"/>
            <a:ext cx="4065084" cy="700842"/>
          </a:xfrm>
        </p:spPr>
        <p:txBody>
          <a:bodyPr>
            <a:noAutofit/>
          </a:bodyPr>
          <a:lstStyle/>
          <a:p>
            <a:r>
              <a:rPr lang="en-US" sz="2800" dirty="0" smtClean="0"/>
              <a:t>Thank You for kind Support &amp; Motivation</a:t>
            </a:r>
            <a:endParaRPr lang="en-US" sz="2800" dirty="0"/>
          </a:p>
        </p:txBody>
      </p:sp>
      <p:pic>
        <p:nvPicPr>
          <p:cNvPr id="7" name="Picture 6" descr="a5a86901-70e2-4084-b7c0-18137719d243.jpg"/>
          <p:cNvPicPr>
            <a:picLocks noChangeAspect="1"/>
          </p:cNvPicPr>
          <p:nvPr/>
        </p:nvPicPr>
        <p:blipFill>
          <a:blip r:embed="rId3"/>
          <a:stretch>
            <a:fillRect/>
          </a:stretch>
        </p:blipFill>
        <p:spPr>
          <a:xfrm>
            <a:off x="3886200" y="1"/>
            <a:ext cx="8305800" cy="6858000"/>
          </a:xfrm>
          <a:prstGeom prst="rect">
            <a:avLst/>
          </a:prstGeom>
        </p:spPr>
      </p:pic>
      <p:pic>
        <p:nvPicPr>
          <p:cNvPr id="8" name="Picture 7" descr="WhatsApp Image 2020-10-10 at 4.52.30 PM.jpeg"/>
          <p:cNvPicPr>
            <a:picLocks noChangeAspect="1"/>
          </p:cNvPicPr>
          <p:nvPr/>
        </p:nvPicPr>
        <p:blipFill>
          <a:blip r:embed="rId4"/>
          <a:stretch>
            <a:fillRect/>
          </a:stretch>
        </p:blipFill>
        <p:spPr>
          <a:xfrm>
            <a:off x="0" y="1876424"/>
            <a:ext cx="4924425" cy="4981576"/>
          </a:xfrm>
          <a:prstGeom prst="rect">
            <a:avLst/>
          </a:prstGeom>
        </p:spPr>
      </p:pic>
    </p:spTree>
  </p:cSld>
  <p:clrMapOvr>
    <a:masterClrMapping/>
  </p:clrMapOvr>
  <p:transition spd="slow" advClick="0" advTm="3000">
    <p:wedge/>
    <p:sndAc>
      <p:stSnd loop="1">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0 0  L -0.25 0  E" pathEditMode="relative" ptsTypes="">
                                      <p:cBhvr>
                                        <p:cTn id="10"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 xmlns:a16="http://schemas.microsoft.com/office/drawing/2014/main" id="{0616C4DF-BD76-4DFD-9788-A65985F05CA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F759139A-0794-42B5-84C4-5E9E21B10D1E}"/>
              </a:ext>
            </a:extLst>
          </p:cNvPr>
          <p:cNvSpPr>
            <a:spLocks noGrp="1"/>
          </p:cNvSpPr>
          <p:nvPr>
            <p:ph type="sldNum" sz="quarter" idx="12"/>
          </p:nvPr>
        </p:nvSpPr>
        <p:spPr/>
        <p:txBody>
          <a:bodyPr/>
          <a:lstStyle/>
          <a:p>
            <a:fld id="{98C0CDE5-970C-4CC4-BF43-0DA127E73E82}" type="slidenum">
              <a:rPr lang="en-US" smtClean="0"/>
              <a:pPr/>
              <a:t>2</a:t>
            </a:fld>
            <a:endParaRPr lang="en-US" dirty="0"/>
          </a:p>
        </p:txBody>
      </p:sp>
      <p:sp>
        <p:nvSpPr>
          <p:cNvPr id="6" name="Title 5"/>
          <p:cNvSpPr>
            <a:spLocks noGrp="1"/>
          </p:cNvSpPr>
          <p:nvPr>
            <p:ph type="title"/>
          </p:nvPr>
        </p:nvSpPr>
        <p:spPr>
          <a:xfrm rot="20865108">
            <a:off x="5219" y="3284563"/>
            <a:ext cx="3059751" cy="377506"/>
          </a:xfrm>
        </p:spPr>
        <p:txBody>
          <a:bodyPr anchor="ctr">
            <a:noAutofit/>
          </a:bodyPr>
          <a:lstStyle/>
          <a:p>
            <a:pPr algn="ctr"/>
            <a:r>
              <a:rPr lang="en-US" sz="1100" dirty="0" smtClean="0">
                <a:solidFill>
                  <a:srgbClr val="FF0000"/>
                </a:solidFill>
                <a:effectLst>
                  <a:outerShdw blurRad="38100" dist="38100" dir="2700000" algn="tl">
                    <a:srgbClr val="000000">
                      <a:alpha val="43137"/>
                    </a:srgbClr>
                  </a:outerShdw>
                </a:effectLst>
                <a:latin typeface="Open Sans"/>
              </a:rPr>
              <a:t>VALUE –BASED EDUCTION</a:t>
            </a:r>
            <a:r>
              <a:rPr lang="en-US" sz="1050" i="1" dirty="0" smtClean="0">
                <a:solidFill>
                  <a:srgbClr val="000000"/>
                </a:solidFill>
                <a:effectLst>
                  <a:outerShdw blurRad="38100" dist="38100" dir="2700000" algn="tl">
                    <a:srgbClr val="000000">
                      <a:alpha val="43137"/>
                    </a:srgbClr>
                  </a:outerShdw>
                </a:effectLst>
                <a:latin typeface="Open Sans"/>
              </a:rPr>
              <a:t/>
            </a:r>
            <a:br>
              <a:rPr lang="en-US" sz="1050" i="1" dirty="0" smtClean="0">
                <a:solidFill>
                  <a:srgbClr val="000000"/>
                </a:solidFill>
                <a:effectLst>
                  <a:outerShdw blurRad="38100" dist="38100" dir="2700000" algn="tl">
                    <a:srgbClr val="000000">
                      <a:alpha val="43137"/>
                    </a:srgbClr>
                  </a:outerShdw>
                </a:effectLst>
                <a:latin typeface="Open Sans"/>
              </a:rPr>
            </a:br>
            <a:r>
              <a:rPr lang="en-US" sz="900" dirty="0" smtClean="0">
                <a:solidFill>
                  <a:schemeClr val="accent1"/>
                </a:solidFill>
                <a:latin typeface="Open Sans"/>
              </a:rPr>
              <a:t>Akal Academy believes in imparting value-based education that not only meets the demands of the time but also trains students to use their skills for the welfare of humanity. Quality is provide education d to the students irrespective of their caste, religion, ethnic background or gender. Akal Academy strives to inculcate love for education in children in the initial years and supports adequate ambience and infrastructure to supplement that all through their academic life.</a:t>
            </a:r>
            <a:r>
              <a:rPr lang="en-US" sz="1400" dirty="0" smtClean="0">
                <a:solidFill>
                  <a:schemeClr val="accent1"/>
                </a:solidFill>
                <a:latin typeface="Open Sans"/>
              </a:rPr>
              <a:t> </a:t>
            </a:r>
            <a:endParaRPr lang="en-US" sz="1400" dirty="0">
              <a:solidFill>
                <a:schemeClr val="accent1"/>
              </a:solidFill>
            </a:endParaRPr>
          </a:p>
        </p:txBody>
      </p:sp>
      <p:pic>
        <p:nvPicPr>
          <p:cNvPr id="14" name="Picture 13" descr="0084798a-7d1a-4f27-a62c-a413ae74754c.jpg"/>
          <p:cNvPicPr>
            <a:picLocks noChangeAspect="1"/>
          </p:cNvPicPr>
          <p:nvPr/>
        </p:nvPicPr>
        <p:blipFill>
          <a:blip r:embed="rId3"/>
          <a:stretch>
            <a:fillRect/>
          </a:stretch>
        </p:blipFill>
        <p:spPr>
          <a:xfrm>
            <a:off x="3028950" y="2150609"/>
            <a:ext cx="2990849" cy="2230218"/>
          </a:xfrm>
          <a:prstGeom prst="rect">
            <a:avLst/>
          </a:prstGeom>
        </p:spPr>
      </p:pic>
      <p:pic>
        <p:nvPicPr>
          <p:cNvPr id="15" name="Picture 14" descr="20638483_1486634478097121_2051156385172676299_n.jpg"/>
          <p:cNvPicPr>
            <a:picLocks noChangeAspect="1"/>
          </p:cNvPicPr>
          <p:nvPr/>
        </p:nvPicPr>
        <p:blipFill>
          <a:blip r:embed="rId4"/>
          <a:stretch>
            <a:fillRect/>
          </a:stretch>
        </p:blipFill>
        <p:spPr>
          <a:xfrm>
            <a:off x="9010650" y="2000250"/>
            <a:ext cx="3067050" cy="2362200"/>
          </a:xfrm>
          <a:prstGeom prst="rect">
            <a:avLst/>
          </a:prstGeom>
        </p:spPr>
      </p:pic>
      <p:pic>
        <p:nvPicPr>
          <p:cNvPr id="16" name="Picture 15" descr="67654101_2057989087663299_8878593464153931776_n.jpg"/>
          <p:cNvPicPr>
            <a:picLocks noChangeAspect="1"/>
          </p:cNvPicPr>
          <p:nvPr/>
        </p:nvPicPr>
        <p:blipFill>
          <a:blip r:embed="rId5"/>
          <a:stretch>
            <a:fillRect/>
          </a:stretch>
        </p:blipFill>
        <p:spPr>
          <a:xfrm>
            <a:off x="7324725" y="114300"/>
            <a:ext cx="4743450" cy="1895475"/>
          </a:xfrm>
          <a:prstGeom prst="rect">
            <a:avLst/>
          </a:prstGeom>
        </p:spPr>
      </p:pic>
      <p:pic>
        <p:nvPicPr>
          <p:cNvPr id="18" name="Picture 17" descr="21462570_1646216098805624_8109060245591749678_n.jpg"/>
          <p:cNvPicPr>
            <a:picLocks noChangeAspect="1"/>
          </p:cNvPicPr>
          <p:nvPr/>
        </p:nvPicPr>
        <p:blipFill>
          <a:blip r:embed="rId6"/>
          <a:stretch>
            <a:fillRect/>
          </a:stretch>
        </p:blipFill>
        <p:spPr>
          <a:xfrm>
            <a:off x="123826" y="133351"/>
            <a:ext cx="4076699" cy="2027661"/>
          </a:xfrm>
          <a:prstGeom prst="rect">
            <a:avLst/>
          </a:prstGeom>
        </p:spPr>
      </p:pic>
      <p:pic>
        <p:nvPicPr>
          <p:cNvPr id="19" name="Picture 18" descr="26907786_1646216028805631_6042377199465422729_n.jpg"/>
          <p:cNvPicPr>
            <a:picLocks noChangeAspect="1"/>
          </p:cNvPicPr>
          <p:nvPr/>
        </p:nvPicPr>
        <p:blipFill>
          <a:blip r:embed="rId7"/>
          <a:stretch>
            <a:fillRect/>
          </a:stretch>
        </p:blipFill>
        <p:spPr>
          <a:xfrm>
            <a:off x="5457825" y="4513659"/>
            <a:ext cx="3667125" cy="2220516"/>
          </a:xfrm>
          <a:prstGeom prst="rect">
            <a:avLst/>
          </a:prstGeom>
        </p:spPr>
      </p:pic>
      <p:pic>
        <p:nvPicPr>
          <p:cNvPr id="20" name="Picture 19" descr="57183832_2185341544891670_4768262250953703424_n.jpg"/>
          <p:cNvPicPr>
            <a:picLocks noChangeAspect="1"/>
          </p:cNvPicPr>
          <p:nvPr/>
        </p:nvPicPr>
        <p:blipFill>
          <a:blip r:embed="rId8"/>
          <a:stretch>
            <a:fillRect/>
          </a:stretch>
        </p:blipFill>
        <p:spPr>
          <a:xfrm>
            <a:off x="828674" y="4229100"/>
            <a:ext cx="4448175" cy="2628900"/>
          </a:xfrm>
          <a:prstGeom prst="rect">
            <a:avLst/>
          </a:prstGeom>
        </p:spPr>
      </p:pic>
      <p:pic>
        <p:nvPicPr>
          <p:cNvPr id="21" name="Picture 20" descr="56837267_2185341061558385_982987442753634304_n.jpg"/>
          <p:cNvPicPr>
            <a:picLocks noChangeAspect="1"/>
          </p:cNvPicPr>
          <p:nvPr/>
        </p:nvPicPr>
        <p:blipFill>
          <a:blip r:embed="rId9"/>
          <a:stretch>
            <a:fillRect/>
          </a:stretch>
        </p:blipFill>
        <p:spPr>
          <a:xfrm>
            <a:off x="9315450" y="4464842"/>
            <a:ext cx="2876550" cy="2250283"/>
          </a:xfrm>
          <a:prstGeom prst="rect">
            <a:avLst/>
          </a:prstGeom>
        </p:spPr>
      </p:pic>
      <p:pic>
        <p:nvPicPr>
          <p:cNvPr id="25" name="Picture Placeholder 24" descr="a5a86901-70e2-4084-b7c0-18137719d243.jpg"/>
          <p:cNvPicPr>
            <a:picLocks noGrp="1" noChangeAspect="1"/>
          </p:cNvPicPr>
          <p:nvPr>
            <p:ph type="pic" sz="quarter" idx="13"/>
          </p:nvPr>
        </p:nvPicPr>
        <p:blipFill>
          <a:blip r:embed="rId10"/>
          <a:srcRect t="9483" b="9483"/>
          <a:stretch>
            <a:fillRect/>
          </a:stretch>
        </p:blipFill>
        <p:spPr>
          <a:xfrm>
            <a:off x="6067425" y="2085975"/>
            <a:ext cx="2771775"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57059839_2185340984891726_6403424126664441856_n.jpg"/>
          <p:cNvPicPr>
            <a:picLocks noChangeAspect="1"/>
          </p:cNvPicPr>
          <p:nvPr/>
        </p:nvPicPr>
        <p:blipFill>
          <a:blip r:embed="rId11"/>
          <a:stretch>
            <a:fillRect/>
          </a:stretch>
        </p:blipFill>
        <p:spPr>
          <a:xfrm>
            <a:off x="4276725" y="123825"/>
            <a:ext cx="2943225" cy="1926651"/>
          </a:xfrm>
          <a:prstGeom prst="rect">
            <a:avLst/>
          </a:prstGeom>
        </p:spPr>
      </p:pic>
    </p:spTree>
    <p:extLst>
      <p:ext uri="{BB962C8B-B14F-4D97-AF65-F5344CB8AC3E}">
        <p14:creationId xmlns="" xmlns:p14="http://schemas.microsoft.com/office/powerpoint/2010/main" val="2439947281"/>
      </p:ext>
    </p:extLst>
  </p:cSld>
  <p:clrMapOvr>
    <a:masterClrMapping/>
  </p:clrMapOvr>
  <p:transition spd="slow" advClick="0" advTm="3000">
    <p:wedge/>
    <p:sndAc>
      <p:stSnd loop="1">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0 0  L -0.25 0  E" pathEditMode="relative" ptsTypes="">
                                      <p:cBhvr>
                                        <p:cTn id="12" dur="2000" fill="hold"/>
                                        <p:tgtEl>
                                          <p:spTgt spid="14"/>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49" presetClass="path" presetSubtype="0" accel="50000" decel="50000" fill="hold" nodeType="clickEffect">
                                  <p:stCondLst>
                                    <p:cond delay="0"/>
                                  </p:stCondLst>
                                  <p:childTnLst>
                                    <p:animMotion origin="layout" path="M 0 0  L 0.25 0.44444  E" pathEditMode="relative" ptsTypes="">
                                      <p:cBhvr>
                                        <p:cTn id="16" dur="2000" fill="hold"/>
                                        <p:tgtEl>
                                          <p:spTgt spid="20"/>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54" presetClass="path" presetSubtype="0" accel="50000" decel="50000" fill="hold" nodeType="clickEffect">
                                  <p:stCondLst>
                                    <p:cond delay="0"/>
                                  </p:stCondLst>
                                  <p:childTnLst>
                                    <p:animMotion origin="layout" path="M 0 0  c 0.004 -0.01422  0.018 -0.02844  0.023 -0.02844  c 0.031 0  0.063 0.22222  0.063 0.44444  c 0 -0.112  0.016 -0.22222  0.031 -0.22222  c 0.016 0  0.031 0.112  0.031 0.22222  c 0 -0.05511  0.008 -0.112  0.016 -0.112  c 0.008 0  0.016 0.05511  0.016 0.112  c 0 -0.02844  0.004 -0.05511  0.008 -0.05511  c 0.004 0  0.008 0.02844  0.008 0.05511  c 0 -0.01422  0.002 -0.02844  0.004 -0.02844  c 0.001 0  0.004 0.01422  0.004 0.02844  c 0 -0.00711  0.001 -0.01422  0.002 -0.01422  c 0 0.00178  0.002 0.00711  0.002 0.01422  c 0 -0.00356  0 -0.00711  0.001 -0.00711  c 0 0.00178  0.001 0.00356  0.001 0.00711  c 0 -0.00178  0 -0.00356  0 -0.00533  c 0.001 0  0.001 0.00178  0.001 0.00356  c 0.001 0  0.001 -0.00178  0.001 -0.00356  c 0.001 0  0.001 0.00178  0.001 0.00356  E" pathEditMode="relative" ptsTypes="">
                                      <p:cBhvr>
                                        <p:cTn id="20" dur="2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79195BEB-A072-45D8-848D-E8CA744F9022}"/>
              </a:ext>
            </a:extLst>
          </p:cNvPr>
          <p:cNvSpPr>
            <a:spLocks noGrp="1"/>
          </p:cNvSpPr>
          <p:nvPr>
            <p:ph type="title"/>
          </p:nvPr>
        </p:nvSpPr>
        <p:spPr/>
        <p:txBody>
          <a:bodyPr>
            <a:noAutofit/>
          </a:bodyPr>
          <a:lstStyle/>
          <a:p>
            <a:r>
              <a:rPr lang="en-US" sz="4800" dirty="0" smtClean="0"/>
              <a:t>FEEDBACK</a:t>
            </a:r>
            <a:endParaRPr lang="en-US" sz="4800" dirty="0"/>
          </a:p>
        </p:txBody>
      </p:sp>
      <p:sp>
        <p:nvSpPr>
          <p:cNvPr id="2" name="Text Placeholder 1">
            <a:extLst>
              <a:ext uri="{FF2B5EF4-FFF2-40B4-BE49-F238E27FC236}">
                <a16:creationId xmlns="" xmlns:a16="http://schemas.microsoft.com/office/drawing/2014/main" id="{6587D558-5792-4FF7-9111-65F4C874C61B}"/>
              </a:ext>
            </a:extLst>
          </p:cNvPr>
          <p:cNvSpPr>
            <a:spLocks noGrp="1"/>
          </p:cNvSpPr>
          <p:nvPr>
            <p:ph type="body" idx="1"/>
          </p:nvPr>
        </p:nvSpPr>
        <p:spPr/>
        <p:txBody>
          <a:bodyPr/>
          <a:lstStyle/>
          <a:p>
            <a:r>
              <a:rPr lang="en-US" dirty="0" smtClean="0"/>
              <a:t>FROM OUR PARENT COMMUNITY</a:t>
            </a:r>
            <a:endParaRPr lang="en-US" dirty="0"/>
          </a:p>
        </p:txBody>
      </p:sp>
      <p:sp>
        <p:nvSpPr>
          <p:cNvPr id="3" name="Footer Placeholder 2">
            <a:extLst>
              <a:ext uri="{FF2B5EF4-FFF2-40B4-BE49-F238E27FC236}">
                <a16:creationId xmlns="" xmlns:a16="http://schemas.microsoft.com/office/drawing/2014/main" id="{576FC602-D83F-41B2-AE0B-E9BF4B9D733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3</a:t>
            </a:fld>
            <a:endParaRPr lang="en-US" dirty="0"/>
          </a:p>
        </p:txBody>
      </p:sp>
      <p:pic>
        <p:nvPicPr>
          <p:cNvPr id="9" name="Picture Placeholder 8" descr="61912847-d95e-4b5a-9fd4-0dc36a92d27e.jpg"/>
          <p:cNvPicPr>
            <a:picLocks noGrp="1" noChangeAspect="1"/>
          </p:cNvPicPr>
          <p:nvPr>
            <p:ph type="pic" sz="quarter" idx="14"/>
          </p:nvPr>
        </p:nvPicPr>
        <p:blipFill>
          <a:blip r:embed="rId3"/>
          <a:srcRect t="14227" b="14227"/>
          <a:stretch>
            <a:fillRect/>
          </a:stretch>
        </p:blipFill>
        <p:spPr>
          <a:xfrm>
            <a:off x="9305925" y="142875"/>
            <a:ext cx="2695575" cy="2524125"/>
          </a:xfrm>
        </p:spPr>
      </p:pic>
      <p:pic>
        <p:nvPicPr>
          <p:cNvPr id="11" name="Picture 10" descr="504ec125-e827-4a25-afb6-4e76d7f6db0e.jpg"/>
          <p:cNvPicPr>
            <a:picLocks noChangeAspect="1"/>
          </p:cNvPicPr>
          <p:nvPr/>
        </p:nvPicPr>
        <p:blipFill>
          <a:blip r:embed="rId4"/>
          <a:stretch>
            <a:fillRect/>
          </a:stretch>
        </p:blipFill>
        <p:spPr>
          <a:xfrm>
            <a:off x="5619750" y="182245"/>
            <a:ext cx="3171825" cy="2227580"/>
          </a:xfrm>
          <a:prstGeom prst="rect">
            <a:avLst/>
          </a:prstGeom>
        </p:spPr>
      </p:pic>
      <p:pic>
        <p:nvPicPr>
          <p:cNvPr id="13" name="Picture 12" descr="909477bd-3569-4910-9887-b30e81888124.jpg"/>
          <p:cNvPicPr>
            <a:picLocks noChangeAspect="1"/>
          </p:cNvPicPr>
          <p:nvPr/>
        </p:nvPicPr>
        <p:blipFill>
          <a:blip r:embed="rId5"/>
          <a:stretch>
            <a:fillRect/>
          </a:stretch>
        </p:blipFill>
        <p:spPr>
          <a:xfrm>
            <a:off x="8286750" y="2847974"/>
            <a:ext cx="3370962" cy="3562351"/>
          </a:xfrm>
          <a:prstGeom prst="rect">
            <a:avLst/>
          </a:prstGeom>
        </p:spPr>
      </p:pic>
      <p:pic>
        <p:nvPicPr>
          <p:cNvPr id="14" name="Picture 13" descr="775cd488-fa6d-44aa-b48c-f2b5ccd719ae.jpg"/>
          <p:cNvPicPr>
            <a:picLocks noChangeAspect="1"/>
          </p:cNvPicPr>
          <p:nvPr/>
        </p:nvPicPr>
        <p:blipFill>
          <a:blip r:embed="rId6"/>
          <a:stretch>
            <a:fillRect/>
          </a:stretch>
        </p:blipFill>
        <p:spPr>
          <a:xfrm>
            <a:off x="4914901" y="2642674"/>
            <a:ext cx="3152774" cy="4215326"/>
          </a:xfrm>
          <a:prstGeom prst="rect">
            <a:avLst/>
          </a:prstGeom>
        </p:spPr>
      </p:pic>
      <p:pic>
        <p:nvPicPr>
          <p:cNvPr id="15" name="Picture 14" descr="e04d2412-db18-4b30-a7e4-85230f58d092.jpg"/>
          <p:cNvPicPr>
            <a:picLocks noChangeAspect="1"/>
          </p:cNvPicPr>
          <p:nvPr/>
        </p:nvPicPr>
        <p:blipFill>
          <a:blip r:embed="rId7"/>
          <a:stretch>
            <a:fillRect/>
          </a:stretch>
        </p:blipFill>
        <p:spPr>
          <a:xfrm>
            <a:off x="952501" y="3405186"/>
            <a:ext cx="3686174" cy="3336493"/>
          </a:xfrm>
          <a:prstGeom prst="rect">
            <a:avLst/>
          </a:prstGeom>
        </p:spPr>
      </p:pic>
    </p:spTree>
    <p:extLst>
      <p:ext uri="{BB962C8B-B14F-4D97-AF65-F5344CB8AC3E}">
        <p14:creationId xmlns="" xmlns:p14="http://schemas.microsoft.com/office/powerpoint/2010/main" val="3671418030"/>
      </p:ext>
    </p:extLst>
  </p:cSld>
  <p:clrMapOvr>
    <a:masterClrMapping/>
  </p:clrMapOvr>
  <p:transition spd="slow" advClick="0" advTm="3000">
    <p:wedge/>
    <p:sndAc>
      <p:stSnd loop="1">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0 0  L 0 -0.44444  E" pathEditMode="relative" ptsTypes="">
                                      <p:cBhvr>
                                        <p:cTn id="11" dur="2000" fill="hold"/>
                                        <p:tgtEl>
                                          <p:spTgt spid="9"/>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grpId="0" nodeType="clickEffect">
                                  <p:stCondLst>
                                    <p:cond delay="0"/>
                                  </p:stCondLst>
                                  <p:childTnLst>
                                    <p:animMotion origin="layout" path="M 0 0  L 0.25 0  E" pathEditMode="relative" ptsTypes="">
                                      <p:cBhvr>
                                        <p:cTn id="15" dur="2000" fill="hold"/>
                                        <p:tgtEl>
                                          <p:spTgt spid="2">
                                            <p:bg/>
                                          </p:spTgt>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grpId="0" nodeType="clickEffect">
                                  <p:stCondLst>
                                    <p:cond delay="0"/>
                                  </p:stCondLst>
                                  <p:childTnLst>
                                    <p:animMotion origin="layout" path="M 0 0  L 0.25 0  E" pathEditMode="relative" ptsTypes="">
                                      <p:cBhvr>
                                        <p:cTn id="19" dur="2000" fill="hold"/>
                                        <p:tgtEl>
                                          <p:spTgt spid="2">
                                            <p:txEl>
                                              <p:pRg st="0" end="0"/>
                                            </p:txEl>
                                          </p:spTgt>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56" presetClass="path" presetSubtype="0" accel="50000" decel="50000" fill="hold" nodeType="clickEffect">
                                  <p:stCondLst>
                                    <p:cond delay="0"/>
                                  </p:stCondLst>
                                  <p:childTnLst>
                                    <p:animMotion origin="layout" path="M 0 0  L 0.25 -0.44444  E" pathEditMode="relative" ptsTypes="">
                                      <p:cBhvr>
                                        <p:cTn id="23" dur="2000" fill="hold"/>
                                        <p:tgtEl>
                                          <p:spTgt spid="15"/>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54" presetClass="path" presetSubtype="0" accel="50000" decel="50000" fill="hold" nodeType="clickEffect">
                                  <p:stCondLst>
                                    <p:cond delay="0"/>
                                  </p:stCondLst>
                                  <p:childTnLst>
                                    <p:animMotion origin="layout" path="M 0 0  c 0.004 -0.01422  0.018 -0.02844  0.023 -0.02844  c 0.031 0  0.063 0.22222  0.063 0.44444  c 0 -0.112  0.016 -0.22222  0.031 -0.22222  c 0.016 0  0.031 0.112  0.031 0.22222  c 0 -0.05511  0.008 -0.112  0.016 -0.112  c 0.008 0  0.016 0.05511  0.016 0.112  c 0 -0.02844  0.004 -0.05511  0.008 -0.05511  c 0.004 0  0.008 0.02844  0.008 0.05511  c 0 -0.01422  0.002 -0.02844  0.004 -0.02844  c 0.001 0  0.004 0.01422  0.004 0.02844  c 0 -0.00711  0.001 -0.01422  0.002 -0.01422  c 0 0.00178  0.002 0.00711  0.002 0.01422  c 0 -0.00356  0 -0.00711  0.001 -0.00711  c 0 0.00178  0.001 0.00356  0.001 0.00711  c 0 -0.00178  0 -0.00356  0 -0.00533  c 0.001 0  0.001 0.00178  0.001 0.00356  c 0.001 0  0.001 -0.00178  0.001 -0.00356  c 0.001 0  0.001 0.00178  0.001 0.00356  E" pathEditMode="relative" ptsTypes="">
                                      <p:cBhvr>
                                        <p:cTn id="27" dur="2000" fill="hold"/>
                                        <p:tgtEl>
                                          <p:spTgt spid="14"/>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ID="16" presetClass="path" presetSubtype="0" accel="50000" decel="50000" fill="hold" nodeType="clickEffect">
                                  <p:stCondLst>
                                    <p:cond delay="0"/>
                                  </p:stCondLst>
                                  <p:childTnLst>
                                    <p:animMotion origin="layout" path="M 0 0  L 0.091 -0.06044  L 0.125 -0.22222  L 0.158 -0.06044  L 0.249 0  L 0.158 0.06044  L 0.125 0.22222  L 0.091 0.06044  L 0 0  Z" pathEditMode="relative" ptsTypes="">
                                      <p:cBhvr>
                                        <p:cTn id="31"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2D9D162-C3F3-4DA6-ACF1-E33B89535E11}"/>
              </a:ext>
            </a:extLst>
          </p:cNvPr>
          <p:cNvSpPr>
            <a:spLocks noGrp="1"/>
          </p:cNvSpPr>
          <p:nvPr>
            <p:ph type="title"/>
          </p:nvPr>
        </p:nvSpPr>
        <p:spPr/>
        <p:txBody>
          <a:bodyPr>
            <a:normAutofit/>
          </a:bodyPr>
          <a:lstStyle/>
          <a:p>
            <a:r>
              <a:rPr lang="en-US" sz="3200" dirty="0" smtClean="0"/>
              <a:t>CO-CURRICULAR ACTIVITIES</a:t>
            </a:r>
            <a:endParaRPr lang="en-US" sz="3200" dirty="0"/>
          </a:p>
        </p:txBody>
      </p:sp>
      <p:sp>
        <p:nvSpPr>
          <p:cNvPr id="2" name="Footer Placeholder 1">
            <a:extLst>
              <a:ext uri="{FF2B5EF4-FFF2-40B4-BE49-F238E27FC236}">
                <a16:creationId xmlns="" xmlns:a16="http://schemas.microsoft.com/office/drawing/2014/main" id="{9E4DFBAD-6226-4D42-9E5F-E317F2B65C9E}"/>
              </a:ext>
            </a:extLst>
          </p:cNvPr>
          <p:cNvSpPr>
            <a:spLocks noGrp="1"/>
          </p:cNvSpPr>
          <p:nvPr>
            <p:ph type="ftr" sz="quarter" idx="11"/>
          </p:nvPr>
        </p:nvSpPr>
        <p:spPr/>
        <p:txBody>
          <a:bodyPr/>
          <a:lstStyle/>
          <a:p>
            <a:r>
              <a:rPr lang="en-US" dirty="0"/>
              <a:t>ADD A FOOTER</a:t>
            </a:r>
          </a:p>
        </p:txBody>
      </p:sp>
      <p:sp>
        <p:nvSpPr>
          <p:cNvPr id="3" name="Slide Number Placeholder 2">
            <a:extLst>
              <a:ext uri="{FF2B5EF4-FFF2-40B4-BE49-F238E27FC236}">
                <a16:creationId xmlns=""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en-US" smtClean="0"/>
              <a:pPr/>
              <a:t>4</a:t>
            </a:fld>
            <a:endParaRPr lang="en-US" dirty="0"/>
          </a:p>
        </p:txBody>
      </p:sp>
      <p:pic>
        <p:nvPicPr>
          <p:cNvPr id="9" name="Picture 8" descr="57059839_2185340984891726_6403424126664441856_n.jpg"/>
          <p:cNvPicPr>
            <a:picLocks noChangeAspect="1"/>
          </p:cNvPicPr>
          <p:nvPr/>
        </p:nvPicPr>
        <p:blipFill>
          <a:blip r:embed="rId3"/>
          <a:stretch>
            <a:fillRect/>
          </a:stretch>
        </p:blipFill>
        <p:spPr>
          <a:xfrm>
            <a:off x="5105399" y="2011629"/>
            <a:ext cx="2676525" cy="2398446"/>
          </a:xfrm>
          <a:prstGeom prst="rect">
            <a:avLst/>
          </a:prstGeom>
        </p:spPr>
      </p:pic>
      <p:pic>
        <p:nvPicPr>
          <p:cNvPr id="10" name="Picture 9" descr="67981433_2057989217663286_6575856072777531392_n.jpg"/>
          <p:cNvPicPr>
            <a:picLocks noChangeAspect="1"/>
          </p:cNvPicPr>
          <p:nvPr/>
        </p:nvPicPr>
        <p:blipFill>
          <a:blip r:embed="rId4"/>
          <a:stretch>
            <a:fillRect/>
          </a:stretch>
        </p:blipFill>
        <p:spPr>
          <a:xfrm>
            <a:off x="2990850" y="1762125"/>
            <a:ext cx="1964782" cy="1920561"/>
          </a:xfrm>
          <a:prstGeom prst="rect">
            <a:avLst/>
          </a:prstGeom>
        </p:spPr>
      </p:pic>
      <p:pic>
        <p:nvPicPr>
          <p:cNvPr id="11" name="Picture 10" descr="67846221_2068963656565842_5452929790837260288_o.jpg"/>
          <p:cNvPicPr>
            <a:picLocks noChangeAspect="1"/>
          </p:cNvPicPr>
          <p:nvPr/>
        </p:nvPicPr>
        <p:blipFill>
          <a:blip r:embed="rId5"/>
          <a:stretch>
            <a:fillRect/>
          </a:stretch>
        </p:blipFill>
        <p:spPr>
          <a:xfrm>
            <a:off x="238125" y="2084131"/>
            <a:ext cx="2514600" cy="1878496"/>
          </a:xfrm>
          <a:prstGeom prst="rect">
            <a:avLst/>
          </a:prstGeom>
        </p:spPr>
      </p:pic>
      <p:pic>
        <p:nvPicPr>
          <p:cNvPr id="12" name="Picture 11" descr="WhatsApp Image 2020-10-10 at 4.44.29 PM (1).jpeg"/>
          <p:cNvPicPr>
            <a:picLocks noChangeAspect="1"/>
          </p:cNvPicPr>
          <p:nvPr/>
        </p:nvPicPr>
        <p:blipFill>
          <a:blip r:embed="rId6"/>
          <a:stretch>
            <a:fillRect/>
          </a:stretch>
        </p:blipFill>
        <p:spPr>
          <a:xfrm>
            <a:off x="5086120" y="152400"/>
            <a:ext cx="4381730" cy="1714500"/>
          </a:xfrm>
          <a:prstGeom prst="rect">
            <a:avLst/>
          </a:prstGeom>
        </p:spPr>
      </p:pic>
      <p:pic>
        <p:nvPicPr>
          <p:cNvPr id="13" name="Picture 12" descr="57057857_1870808166381393_5142634926440448000_o.jpg"/>
          <p:cNvPicPr>
            <a:picLocks noChangeAspect="1"/>
          </p:cNvPicPr>
          <p:nvPr/>
        </p:nvPicPr>
        <p:blipFill>
          <a:blip r:embed="rId7"/>
          <a:stretch>
            <a:fillRect/>
          </a:stretch>
        </p:blipFill>
        <p:spPr>
          <a:xfrm>
            <a:off x="9648824" y="0"/>
            <a:ext cx="1628775" cy="2171700"/>
          </a:xfrm>
          <a:prstGeom prst="rect">
            <a:avLst/>
          </a:prstGeom>
        </p:spPr>
      </p:pic>
      <p:pic>
        <p:nvPicPr>
          <p:cNvPr id="14" name="Picture 13" descr="WhatsApp Image 2020-10-10 at 4.45.21 PM (11).jpeg"/>
          <p:cNvPicPr>
            <a:picLocks noChangeAspect="1"/>
          </p:cNvPicPr>
          <p:nvPr/>
        </p:nvPicPr>
        <p:blipFill>
          <a:blip r:embed="rId8"/>
          <a:stretch>
            <a:fillRect/>
          </a:stretch>
        </p:blipFill>
        <p:spPr>
          <a:xfrm>
            <a:off x="8639174" y="4467225"/>
            <a:ext cx="2562226" cy="2257425"/>
          </a:xfrm>
          <a:prstGeom prst="rect">
            <a:avLst/>
          </a:prstGeom>
        </p:spPr>
      </p:pic>
      <p:pic>
        <p:nvPicPr>
          <p:cNvPr id="15" name="Picture 14" descr="WhatsApp Image 2020-10-10 at 4.44.28 PM.jpeg"/>
          <p:cNvPicPr>
            <a:picLocks noChangeAspect="1"/>
          </p:cNvPicPr>
          <p:nvPr/>
        </p:nvPicPr>
        <p:blipFill>
          <a:blip r:embed="rId9"/>
          <a:stretch>
            <a:fillRect/>
          </a:stretch>
        </p:blipFill>
        <p:spPr>
          <a:xfrm>
            <a:off x="8248650" y="2297384"/>
            <a:ext cx="3790951" cy="2078322"/>
          </a:xfrm>
          <a:prstGeom prst="rect">
            <a:avLst/>
          </a:prstGeom>
        </p:spPr>
      </p:pic>
      <p:pic>
        <p:nvPicPr>
          <p:cNvPr id="16" name="Picture 15" descr="67976907_2068963806565827_852456098068692992_o.jpg"/>
          <p:cNvPicPr>
            <a:picLocks noChangeAspect="1"/>
          </p:cNvPicPr>
          <p:nvPr/>
        </p:nvPicPr>
        <p:blipFill>
          <a:blip r:embed="rId10"/>
          <a:stretch>
            <a:fillRect/>
          </a:stretch>
        </p:blipFill>
        <p:spPr>
          <a:xfrm>
            <a:off x="2552700" y="3814763"/>
            <a:ext cx="2457450" cy="1843088"/>
          </a:xfrm>
          <a:prstGeom prst="rect">
            <a:avLst/>
          </a:prstGeom>
        </p:spPr>
      </p:pic>
      <p:pic>
        <p:nvPicPr>
          <p:cNvPr id="18" name="Picture 17" descr="57101671_2185341138225044_2727074370605285376_n.jpg"/>
          <p:cNvPicPr>
            <a:picLocks noChangeAspect="1"/>
          </p:cNvPicPr>
          <p:nvPr/>
        </p:nvPicPr>
        <p:blipFill>
          <a:blip r:embed="rId11"/>
          <a:stretch>
            <a:fillRect/>
          </a:stretch>
        </p:blipFill>
        <p:spPr>
          <a:xfrm>
            <a:off x="133350" y="4086224"/>
            <a:ext cx="2343149" cy="2590801"/>
          </a:xfrm>
          <a:prstGeom prst="rect">
            <a:avLst/>
          </a:prstGeom>
        </p:spPr>
      </p:pic>
      <p:pic>
        <p:nvPicPr>
          <p:cNvPr id="19" name="Picture 18" descr="WhatsApp Image 2020-10-10 at 4.42.50 PM (10).jpeg"/>
          <p:cNvPicPr>
            <a:picLocks noChangeAspect="1"/>
          </p:cNvPicPr>
          <p:nvPr/>
        </p:nvPicPr>
        <p:blipFill>
          <a:blip r:embed="rId12"/>
          <a:stretch>
            <a:fillRect/>
          </a:stretch>
        </p:blipFill>
        <p:spPr>
          <a:xfrm>
            <a:off x="5257800" y="4459928"/>
            <a:ext cx="3190875" cy="2264721"/>
          </a:xfrm>
          <a:prstGeom prst="rect">
            <a:avLst/>
          </a:prstGeom>
        </p:spPr>
      </p:pic>
    </p:spTree>
    <p:extLst>
      <p:ext uri="{BB962C8B-B14F-4D97-AF65-F5344CB8AC3E}">
        <p14:creationId xmlns="" xmlns:p14="http://schemas.microsoft.com/office/powerpoint/2010/main" val="2211844236"/>
      </p:ext>
    </p:extLst>
  </p:cSld>
  <p:clrMapOvr>
    <a:masterClrMapping/>
  </p:clrMapOvr>
  <p:transition spd="slow" advClick="0" advTm="3000">
    <p:wedge/>
    <p:sndAc>
      <p:stSnd loop="1">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strips(down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heckerboard(across)">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4" presetClass="path" presetSubtype="0" accel="50000" decel="50000" fill="hold" nodeType="clickEffect">
                                  <p:stCondLst>
                                    <p:cond delay="0"/>
                                  </p:stCondLst>
                                  <p:childTnLst>
                                    <p:animMotion origin="layout" path="M 0 0  L 0 -0.44444  E" pathEditMode="relative" ptsTypes="">
                                      <p:cBhvr>
                                        <p:cTn id="43" dur="2000" fill="hold"/>
                                        <p:tgtEl>
                                          <p:spTgt spid="9"/>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nodeType="clickEffect">
                                  <p:stCondLst>
                                    <p:cond delay="0"/>
                                  </p:stCondLst>
                                  <p:childTnLst>
                                    <p:anim calcmode="lin" valueType="num">
                                      <p:cBhvr additive="base">
                                        <p:cTn id="47" dur="500"/>
                                        <p:tgtEl>
                                          <p:spTgt spid="16"/>
                                        </p:tgtEl>
                                        <p:attrNameLst>
                                          <p:attrName>ppt_x</p:attrName>
                                        </p:attrNameLst>
                                      </p:cBhvr>
                                      <p:tavLst>
                                        <p:tav tm="0">
                                          <p:val>
                                            <p:strVal val="ppt_x"/>
                                          </p:val>
                                        </p:tav>
                                        <p:tav tm="100000">
                                          <p:val>
                                            <p:strVal val="ppt_x"/>
                                          </p:val>
                                        </p:tav>
                                      </p:tavLst>
                                    </p:anim>
                                    <p:anim calcmode="lin" valueType="num">
                                      <p:cBhvr additive="base">
                                        <p:cTn id="48" dur="500"/>
                                        <p:tgtEl>
                                          <p:spTgt spid="16"/>
                                        </p:tgtEl>
                                        <p:attrNameLst>
                                          <p:attrName>ppt_y</p:attrName>
                                        </p:attrNameLst>
                                      </p:cBhvr>
                                      <p:tavLst>
                                        <p:tav tm="0">
                                          <p:val>
                                            <p:strVal val="ppt_y"/>
                                          </p:val>
                                        </p:tav>
                                        <p:tav tm="100000">
                                          <p:val>
                                            <p:strVal val="1+ppt_h/2"/>
                                          </p:val>
                                        </p:tav>
                                      </p:tavLst>
                                    </p:anim>
                                    <p:set>
                                      <p:cBhvr>
                                        <p:cTn id="49" dur="1" fill="hold">
                                          <p:stCondLst>
                                            <p:cond delay="499"/>
                                          </p:stCondLst>
                                        </p:cTn>
                                        <p:tgtEl>
                                          <p:spTgt spid="1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ox(in)">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linds(horizontal)">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checkerboard(across)">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56" presetClass="path" presetSubtype="0" accel="50000" decel="50000" fill="hold" nodeType="clickEffect">
                                  <p:stCondLst>
                                    <p:cond delay="0"/>
                                  </p:stCondLst>
                                  <p:childTnLst>
                                    <p:animMotion origin="layout" path="M 0 0  L 0.25 -0.44444  E" pathEditMode="relative" ptsTypes="">
                                      <p:cBhvr>
                                        <p:cTn id="68"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AFCA1C1A-BC0A-4E81-82F8-5ACE20F863F6}"/>
              </a:ext>
            </a:extLst>
          </p:cNvPr>
          <p:cNvSpPr>
            <a:spLocks noGrp="1"/>
          </p:cNvSpPr>
          <p:nvPr>
            <p:ph type="title"/>
          </p:nvPr>
        </p:nvSpPr>
        <p:spPr/>
        <p:txBody>
          <a:bodyPr>
            <a:normAutofit fontScale="90000"/>
          </a:bodyPr>
          <a:lstStyle/>
          <a:p>
            <a:r>
              <a:rPr lang="en-US" dirty="0" smtClean="0"/>
              <a:t>ANNUAL    DAY </a:t>
            </a:r>
            <a:endParaRPr lang="en-US" dirty="0"/>
          </a:p>
        </p:txBody>
      </p:sp>
      <p:sp>
        <p:nvSpPr>
          <p:cNvPr id="4" name="Text Placeholder 3">
            <a:extLst>
              <a:ext uri="{FF2B5EF4-FFF2-40B4-BE49-F238E27FC236}">
                <a16:creationId xmlns="" xmlns:a16="http://schemas.microsoft.com/office/drawing/2014/main" id="{1C507F06-C190-4897-A2E9-0AA8E6684053}"/>
              </a:ext>
            </a:extLst>
          </p:cNvPr>
          <p:cNvSpPr>
            <a:spLocks noGrp="1"/>
          </p:cNvSpPr>
          <p:nvPr>
            <p:ph type="body" idx="2"/>
          </p:nvPr>
        </p:nvSpPr>
        <p:spPr>
          <a:xfrm rot="21018164">
            <a:off x="1933243" y="1416176"/>
            <a:ext cx="1857705" cy="412624"/>
          </a:xfrm>
        </p:spPr>
        <p:txBody>
          <a:bodyPr>
            <a:normAutofit fontScale="85000" lnSpcReduction="20000"/>
          </a:bodyPr>
          <a:lstStyle/>
          <a:p>
            <a:r>
              <a:rPr smtClean="0"/>
              <a:t>CELEBRATION</a:t>
            </a:r>
            <a:endParaRPr lang="en-US" dirty="0"/>
          </a:p>
        </p:txBody>
      </p:sp>
      <p:pic>
        <p:nvPicPr>
          <p:cNvPr id="9" name="Picture Placeholder 8" descr="Painting and Drawing Tools Set">
            <a:extLst>
              <a:ext uri="{FF2B5EF4-FFF2-40B4-BE49-F238E27FC236}">
                <a16:creationId xmlns="" xmlns:a16="http://schemas.microsoft.com/office/drawing/2014/main" id="{71721CA4-A4DE-4064-A8E6-96148525225A}"/>
              </a:ext>
            </a:extLst>
          </p:cNvPr>
          <p:cNvPicPr>
            <a:picLocks noGrp="1" noChangeAspect="1"/>
          </p:cNvPicPr>
          <p:nvPr>
            <p:ph type="pic" sz="quarter" idx="1"/>
          </p:nvPr>
        </p:nvPicPr>
        <p:blipFill rotWithShape="1">
          <a:blip r:embed="rId3"/>
          <a:srcRect l="205" r="205"/>
          <a:stretch/>
        </p:blipFill>
        <p:spPr/>
      </p:pic>
      <p:sp>
        <p:nvSpPr>
          <p:cNvPr id="3" name="Slide Number Placeholder 2">
            <a:extLst>
              <a:ext uri="{FF2B5EF4-FFF2-40B4-BE49-F238E27FC236}">
                <a16:creationId xmlns=""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en-US" smtClean="0"/>
              <a:pPr/>
              <a:t>5</a:t>
            </a:fld>
            <a:endParaRPr lang="en-US" dirty="0"/>
          </a:p>
        </p:txBody>
      </p:sp>
      <p:pic>
        <p:nvPicPr>
          <p:cNvPr id="11" name="Picture 10" descr="WhatsApp Image 2020-10-10 at 4.38.36 PM (13).jpeg"/>
          <p:cNvPicPr>
            <a:picLocks noChangeAspect="1"/>
          </p:cNvPicPr>
          <p:nvPr/>
        </p:nvPicPr>
        <p:blipFill>
          <a:blip r:embed="rId4"/>
          <a:stretch>
            <a:fillRect/>
          </a:stretch>
        </p:blipFill>
        <p:spPr>
          <a:xfrm>
            <a:off x="4200526" y="240"/>
            <a:ext cx="7877174" cy="6657736"/>
          </a:xfrm>
          <a:prstGeom prst="rect">
            <a:avLst/>
          </a:prstGeom>
        </p:spPr>
      </p:pic>
      <p:pic>
        <p:nvPicPr>
          <p:cNvPr id="13" name="Picture 12" descr="WhatsApp Image 2020-10-10 at 4.39.17 PM (7).jpeg"/>
          <p:cNvPicPr>
            <a:picLocks noChangeAspect="1"/>
          </p:cNvPicPr>
          <p:nvPr/>
        </p:nvPicPr>
        <p:blipFill>
          <a:blip r:embed="rId5"/>
          <a:stretch>
            <a:fillRect/>
          </a:stretch>
        </p:blipFill>
        <p:spPr>
          <a:xfrm>
            <a:off x="171450" y="2137040"/>
            <a:ext cx="4038600" cy="4511409"/>
          </a:xfrm>
          <a:prstGeom prst="rect">
            <a:avLst/>
          </a:prstGeom>
        </p:spPr>
      </p:pic>
    </p:spTree>
    <p:extLst>
      <p:ext uri="{BB962C8B-B14F-4D97-AF65-F5344CB8AC3E}">
        <p14:creationId xmlns="" xmlns:p14="http://schemas.microsoft.com/office/powerpoint/2010/main" val="2532577142"/>
      </p:ext>
    </p:extLst>
  </p:cSld>
  <p:clrMapOvr>
    <a:masterClrMapping/>
  </p:clrMapOvr>
  <p:transition spd="slow" advClick="0" advTm="3000">
    <p:wedge/>
    <p:sndAc>
      <p:stSnd loop="1">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blinds(horizontal)">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path" presetSubtype="0" accel="50000" decel="50000" fill="hold" nodeType="clickEffect">
                                  <p:stCondLst>
                                    <p:cond delay="0"/>
                                  </p:stCondLst>
                                  <p:childTnLst>
                                    <p:animMotion origin="layout" path="M 0 0  L -0.25 0  E" pathEditMode="relative" ptsTypes="">
                                      <p:cBhvr>
                                        <p:cTn id="21" dur="2000" fill="hold"/>
                                        <p:tgtEl>
                                          <p:spTgt spid="11"/>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nodeType="clickEffect">
                                  <p:stCondLst>
                                    <p:cond delay="0"/>
                                  </p:stCondLst>
                                  <p:childTnLst>
                                    <p:animMotion origin="layout" path="M 0 0  L 0.25 0  E" pathEditMode="relative" ptsTypes="">
                                      <p:cBhvr>
                                        <p:cTn id="25"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pPr/>
              <a:t>6</a:t>
            </a:fld>
            <a:endParaRPr lang="en-US" dirty="0"/>
          </a:p>
        </p:txBody>
      </p:sp>
      <p:pic>
        <p:nvPicPr>
          <p:cNvPr id="6" name="Picture 5" descr="WhatsApp Image 2020-10-10 at 4.38.36 PM (14).jpeg"/>
          <p:cNvPicPr>
            <a:picLocks noChangeAspect="1"/>
          </p:cNvPicPr>
          <p:nvPr/>
        </p:nvPicPr>
        <p:blipFill>
          <a:blip r:embed="rId3"/>
          <a:stretch>
            <a:fillRect/>
          </a:stretch>
        </p:blipFill>
        <p:spPr>
          <a:xfrm>
            <a:off x="4457700" y="2774101"/>
            <a:ext cx="3219450" cy="1902674"/>
          </a:xfrm>
          <a:prstGeom prst="rect">
            <a:avLst/>
          </a:prstGeom>
        </p:spPr>
      </p:pic>
      <p:pic>
        <p:nvPicPr>
          <p:cNvPr id="7" name="Picture 6" descr="WhatsApp Image 2020-10-10 at 4.38.36 PM.jpeg"/>
          <p:cNvPicPr>
            <a:picLocks noChangeAspect="1"/>
          </p:cNvPicPr>
          <p:nvPr/>
        </p:nvPicPr>
        <p:blipFill>
          <a:blip r:embed="rId4"/>
          <a:stretch>
            <a:fillRect/>
          </a:stretch>
        </p:blipFill>
        <p:spPr>
          <a:xfrm>
            <a:off x="197081" y="152400"/>
            <a:ext cx="3984394" cy="1704975"/>
          </a:xfrm>
          <a:prstGeom prst="rect">
            <a:avLst/>
          </a:prstGeom>
        </p:spPr>
      </p:pic>
      <p:pic>
        <p:nvPicPr>
          <p:cNvPr id="8" name="Picture 7" descr="WhatsApp Image 2020-10-10 at 4.38.31 PM.jpeg"/>
          <p:cNvPicPr>
            <a:picLocks noChangeAspect="1"/>
          </p:cNvPicPr>
          <p:nvPr/>
        </p:nvPicPr>
        <p:blipFill>
          <a:blip r:embed="rId5"/>
          <a:stretch>
            <a:fillRect/>
          </a:stretch>
        </p:blipFill>
        <p:spPr>
          <a:xfrm>
            <a:off x="9607548" y="133350"/>
            <a:ext cx="2451101" cy="1838326"/>
          </a:xfrm>
          <a:prstGeom prst="rect">
            <a:avLst/>
          </a:prstGeom>
        </p:spPr>
      </p:pic>
      <p:pic>
        <p:nvPicPr>
          <p:cNvPr id="10" name="Picture 9" descr="WhatsApp Image 2020-10-10 at 4.40.53 PM (18).jpeg"/>
          <p:cNvPicPr>
            <a:picLocks noChangeAspect="1"/>
          </p:cNvPicPr>
          <p:nvPr/>
        </p:nvPicPr>
        <p:blipFill>
          <a:blip r:embed="rId6"/>
          <a:stretch>
            <a:fillRect/>
          </a:stretch>
        </p:blipFill>
        <p:spPr>
          <a:xfrm>
            <a:off x="4495800" y="142876"/>
            <a:ext cx="2419349" cy="2438400"/>
          </a:xfrm>
          <a:prstGeom prst="rect">
            <a:avLst/>
          </a:prstGeom>
        </p:spPr>
      </p:pic>
      <p:pic>
        <p:nvPicPr>
          <p:cNvPr id="11" name="Picture 10" descr="WhatsApp Image 2020-10-10 at 4.39.21 PM.jpeg"/>
          <p:cNvPicPr>
            <a:picLocks noChangeAspect="1"/>
          </p:cNvPicPr>
          <p:nvPr/>
        </p:nvPicPr>
        <p:blipFill>
          <a:blip r:embed="rId7"/>
          <a:stretch>
            <a:fillRect/>
          </a:stretch>
        </p:blipFill>
        <p:spPr>
          <a:xfrm>
            <a:off x="4552950" y="4800600"/>
            <a:ext cx="3419475" cy="1866900"/>
          </a:xfrm>
          <a:prstGeom prst="rect">
            <a:avLst/>
          </a:prstGeom>
        </p:spPr>
      </p:pic>
      <p:pic>
        <p:nvPicPr>
          <p:cNvPr id="13" name="Picture 12" descr="WhatsApp Image 2020-10-10 at 4.39.22 PM (6).jpeg"/>
          <p:cNvPicPr>
            <a:picLocks noChangeAspect="1"/>
          </p:cNvPicPr>
          <p:nvPr/>
        </p:nvPicPr>
        <p:blipFill>
          <a:blip r:embed="rId8"/>
          <a:stretch>
            <a:fillRect/>
          </a:stretch>
        </p:blipFill>
        <p:spPr>
          <a:xfrm>
            <a:off x="333375" y="2009934"/>
            <a:ext cx="3771900" cy="2347233"/>
          </a:xfrm>
          <a:prstGeom prst="rect">
            <a:avLst/>
          </a:prstGeom>
        </p:spPr>
      </p:pic>
      <p:pic>
        <p:nvPicPr>
          <p:cNvPr id="14" name="Picture 13" descr="WhatsApp Image 2020-10-10 at 4.39.17 PM (4).jpeg"/>
          <p:cNvPicPr>
            <a:picLocks noChangeAspect="1"/>
          </p:cNvPicPr>
          <p:nvPr/>
        </p:nvPicPr>
        <p:blipFill>
          <a:blip r:embed="rId9"/>
          <a:stretch>
            <a:fillRect/>
          </a:stretch>
        </p:blipFill>
        <p:spPr>
          <a:xfrm>
            <a:off x="7255755" y="152400"/>
            <a:ext cx="2126370" cy="1971675"/>
          </a:xfrm>
          <a:prstGeom prst="rect">
            <a:avLst/>
          </a:prstGeom>
        </p:spPr>
      </p:pic>
      <p:pic>
        <p:nvPicPr>
          <p:cNvPr id="17" name="Picture 16" descr="WhatsApp Image 2020-10-10 at 4.39.22 PM (8).jpeg"/>
          <p:cNvPicPr>
            <a:picLocks noChangeAspect="1"/>
          </p:cNvPicPr>
          <p:nvPr/>
        </p:nvPicPr>
        <p:blipFill>
          <a:blip r:embed="rId10"/>
          <a:stretch>
            <a:fillRect/>
          </a:stretch>
        </p:blipFill>
        <p:spPr>
          <a:xfrm>
            <a:off x="7820025" y="2200275"/>
            <a:ext cx="4152899" cy="2209800"/>
          </a:xfrm>
          <a:prstGeom prst="rect">
            <a:avLst/>
          </a:prstGeom>
        </p:spPr>
      </p:pic>
      <p:pic>
        <p:nvPicPr>
          <p:cNvPr id="18" name="Picture 17" descr="WhatsApp Image 2020-10-10 at 4.39.17 PM.jpeg"/>
          <p:cNvPicPr>
            <a:picLocks noChangeAspect="1"/>
          </p:cNvPicPr>
          <p:nvPr/>
        </p:nvPicPr>
        <p:blipFill>
          <a:blip r:embed="rId11"/>
          <a:stretch>
            <a:fillRect/>
          </a:stretch>
        </p:blipFill>
        <p:spPr>
          <a:xfrm>
            <a:off x="190500" y="4487423"/>
            <a:ext cx="4086225" cy="2199127"/>
          </a:xfrm>
          <a:prstGeom prst="rect">
            <a:avLst/>
          </a:prstGeom>
        </p:spPr>
      </p:pic>
      <p:pic>
        <p:nvPicPr>
          <p:cNvPr id="19" name="Picture 18" descr="WhatsApp Image 2020-10-10 at 4.39.22 PM (7).jpeg"/>
          <p:cNvPicPr>
            <a:picLocks noChangeAspect="1"/>
          </p:cNvPicPr>
          <p:nvPr/>
        </p:nvPicPr>
        <p:blipFill>
          <a:blip r:embed="rId12"/>
          <a:stretch>
            <a:fillRect/>
          </a:stretch>
        </p:blipFill>
        <p:spPr>
          <a:xfrm>
            <a:off x="8410576" y="4524376"/>
            <a:ext cx="3638550" cy="2190750"/>
          </a:xfrm>
          <a:prstGeom prst="rect">
            <a:avLst/>
          </a:prstGeom>
        </p:spPr>
      </p:pic>
    </p:spTree>
    <p:extLst>
      <p:ext uri="{BB962C8B-B14F-4D97-AF65-F5344CB8AC3E}">
        <p14:creationId xmlns="" xmlns:p14="http://schemas.microsoft.com/office/powerpoint/2010/main" val="4138966289"/>
      </p:ext>
    </p:extLst>
  </p:cSld>
  <p:clrMapOvr>
    <a:masterClrMapping/>
  </p:clrMapOvr>
  <p:transition spd="slow" advClick="0" advTm="3000">
    <p:wedge/>
    <p:sndAc>
      <p:stSnd loop="1">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amond(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strips(downLeft)">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linds(horizont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ox(in)">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4AA4C6-BA7F-40BC-AD51-EFDDDBEA5A84}"/>
              </a:ext>
            </a:extLst>
          </p:cNvPr>
          <p:cNvSpPr>
            <a:spLocks noGrp="1"/>
          </p:cNvSpPr>
          <p:nvPr>
            <p:ph type="title"/>
          </p:nvPr>
        </p:nvSpPr>
        <p:spPr/>
        <p:txBody>
          <a:bodyPr>
            <a:normAutofit fontScale="90000"/>
          </a:bodyPr>
          <a:lstStyle/>
          <a:p>
            <a:r>
              <a:rPr lang="en-US" dirty="0" smtClean="0"/>
              <a:t>Inter House Activities</a:t>
            </a:r>
            <a:endParaRPr lang="ru-RU" dirty="0"/>
          </a:p>
        </p:txBody>
      </p:sp>
      <p:pic>
        <p:nvPicPr>
          <p:cNvPr id="8" name="Picture Placeholder 7" descr="WhatsApp Image 2020-10-10 at 4.45.21 PM (9).jpeg"/>
          <p:cNvPicPr>
            <a:picLocks noGrp="1" noChangeAspect="1"/>
          </p:cNvPicPr>
          <p:nvPr>
            <p:ph type="pic" sz="quarter" idx="13"/>
          </p:nvPr>
        </p:nvPicPr>
        <p:blipFill>
          <a:blip r:embed="rId3"/>
          <a:srcRect l="6840" r="6840"/>
          <a:stretch>
            <a:fillRect/>
          </a:stretch>
        </p:blipFill>
        <p:spPr>
          <a:xfrm>
            <a:off x="-1152525" y="-200025"/>
            <a:ext cx="2676525" cy="2496338"/>
          </a:xfrm>
        </p:spPr>
      </p:pic>
      <p:pic>
        <p:nvPicPr>
          <p:cNvPr id="9" name="Picture 8" descr="WhatsApp Image 2020-10-10 at 4.45.20 PM (5).jpeg"/>
          <p:cNvPicPr>
            <a:picLocks noChangeAspect="1"/>
          </p:cNvPicPr>
          <p:nvPr/>
        </p:nvPicPr>
        <p:blipFill>
          <a:blip r:embed="rId4"/>
          <a:stretch>
            <a:fillRect/>
          </a:stretch>
        </p:blipFill>
        <p:spPr>
          <a:xfrm>
            <a:off x="5825372" y="0"/>
            <a:ext cx="1660503" cy="1933575"/>
          </a:xfrm>
          <a:prstGeom prst="rect">
            <a:avLst/>
          </a:prstGeom>
        </p:spPr>
      </p:pic>
      <p:pic>
        <p:nvPicPr>
          <p:cNvPr id="10" name="Picture 9" descr="WhatsApp Image 2020-10-10 at 4.45.21 PM (1).jpeg"/>
          <p:cNvPicPr>
            <a:picLocks noChangeAspect="1"/>
          </p:cNvPicPr>
          <p:nvPr/>
        </p:nvPicPr>
        <p:blipFill>
          <a:blip r:embed="rId5"/>
          <a:stretch>
            <a:fillRect/>
          </a:stretch>
        </p:blipFill>
        <p:spPr>
          <a:xfrm>
            <a:off x="2143125" y="2047875"/>
            <a:ext cx="3867150" cy="2105025"/>
          </a:xfrm>
          <a:prstGeom prst="rect">
            <a:avLst/>
          </a:prstGeom>
        </p:spPr>
      </p:pic>
      <p:pic>
        <p:nvPicPr>
          <p:cNvPr id="11" name="Picture 10" descr="WhatsApp Image 2020-10-10 at 4.45.21 PM (4).jpeg"/>
          <p:cNvPicPr>
            <a:picLocks noChangeAspect="1"/>
          </p:cNvPicPr>
          <p:nvPr/>
        </p:nvPicPr>
        <p:blipFill>
          <a:blip r:embed="rId6"/>
          <a:stretch>
            <a:fillRect/>
          </a:stretch>
        </p:blipFill>
        <p:spPr>
          <a:xfrm>
            <a:off x="1924050" y="0"/>
            <a:ext cx="3190875" cy="1800226"/>
          </a:xfrm>
          <a:prstGeom prst="rect">
            <a:avLst/>
          </a:prstGeom>
        </p:spPr>
      </p:pic>
      <p:pic>
        <p:nvPicPr>
          <p:cNvPr id="13" name="Picture 12" descr="WhatsApp Image 2020-10-10 at 4.48.20 PM (1).jpeg"/>
          <p:cNvPicPr>
            <a:picLocks noChangeAspect="1"/>
          </p:cNvPicPr>
          <p:nvPr/>
        </p:nvPicPr>
        <p:blipFill>
          <a:blip r:embed="rId7"/>
          <a:stretch>
            <a:fillRect/>
          </a:stretch>
        </p:blipFill>
        <p:spPr>
          <a:xfrm>
            <a:off x="8353425" y="0"/>
            <a:ext cx="3638549" cy="1692044"/>
          </a:xfrm>
          <a:prstGeom prst="rect">
            <a:avLst/>
          </a:prstGeom>
        </p:spPr>
      </p:pic>
      <p:pic>
        <p:nvPicPr>
          <p:cNvPr id="14" name="Picture 13" descr="WhatsApp Image 2020-10-10 at 4.45.21 PM (6).jpeg"/>
          <p:cNvPicPr>
            <a:picLocks noChangeAspect="1"/>
          </p:cNvPicPr>
          <p:nvPr/>
        </p:nvPicPr>
        <p:blipFill>
          <a:blip r:embed="rId8"/>
          <a:stretch>
            <a:fillRect/>
          </a:stretch>
        </p:blipFill>
        <p:spPr>
          <a:xfrm>
            <a:off x="-923925" y="4733925"/>
            <a:ext cx="3200400" cy="2305051"/>
          </a:xfrm>
          <a:prstGeom prst="rect">
            <a:avLst/>
          </a:prstGeom>
        </p:spPr>
      </p:pic>
      <p:pic>
        <p:nvPicPr>
          <p:cNvPr id="15" name="Picture 14" descr="WhatsApp Image 2020-10-10 at 4.47.21 PM (5).jpeg"/>
          <p:cNvPicPr>
            <a:picLocks noChangeAspect="1"/>
          </p:cNvPicPr>
          <p:nvPr/>
        </p:nvPicPr>
        <p:blipFill>
          <a:blip r:embed="rId9"/>
          <a:stretch>
            <a:fillRect/>
          </a:stretch>
        </p:blipFill>
        <p:spPr>
          <a:xfrm rot="15732868">
            <a:off x="-682252" y="2242091"/>
            <a:ext cx="1828867" cy="2506672"/>
          </a:xfrm>
          <a:prstGeom prst="rect">
            <a:avLst/>
          </a:prstGeom>
        </p:spPr>
      </p:pic>
      <p:pic>
        <p:nvPicPr>
          <p:cNvPr id="16" name="Picture 15" descr="WhatsApp Image 2020-10-10 at 4.45.21 PM (11).jpeg"/>
          <p:cNvPicPr>
            <a:picLocks noChangeAspect="1"/>
          </p:cNvPicPr>
          <p:nvPr/>
        </p:nvPicPr>
        <p:blipFill>
          <a:blip r:embed="rId10"/>
          <a:stretch>
            <a:fillRect/>
          </a:stretch>
        </p:blipFill>
        <p:spPr>
          <a:xfrm>
            <a:off x="3305174" y="4410075"/>
            <a:ext cx="4486275" cy="2447925"/>
          </a:xfrm>
          <a:prstGeom prst="rect">
            <a:avLst/>
          </a:prstGeom>
        </p:spPr>
      </p:pic>
      <p:pic>
        <p:nvPicPr>
          <p:cNvPr id="17" name="Picture 16" descr="WhatsApp Image 2020-10-10 at 4.48.20 PM.jpeg"/>
          <p:cNvPicPr>
            <a:picLocks noChangeAspect="1"/>
          </p:cNvPicPr>
          <p:nvPr/>
        </p:nvPicPr>
        <p:blipFill>
          <a:blip r:embed="rId11"/>
          <a:stretch>
            <a:fillRect/>
          </a:stretch>
        </p:blipFill>
        <p:spPr>
          <a:xfrm>
            <a:off x="8448675" y="3943351"/>
            <a:ext cx="3514725" cy="2800350"/>
          </a:xfrm>
          <a:prstGeom prst="rect">
            <a:avLst/>
          </a:prstGeom>
        </p:spPr>
      </p:pic>
      <p:pic>
        <p:nvPicPr>
          <p:cNvPr id="18" name="Picture 17" descr="57057857_1870808166381393_5142634926440448000_o.jpg"/>
          <p:cNvPicPr>
            <a:picLocks noChangeAspect="1"/>
          </p:cNvPicPr>
          <p:nvPr/>
        </p:nvPicPr>
        <p:blipFill>
          <a:blip r:embed="rId12"/>
          <a:stretch>
            <a:fillRect/>
          </a:stretch>
        </p:blipFill>
        <p:spPr>
          <a:xfrm>
            <a:off x="6291261" y="2085975"/>
            <a:ext cx="1652589" cy="2228850"/>
          </a:xfrm>
          <a:prstGeom prst="rect">
            <a:avLst/>
          </a:prstGeom>
        </p:spPr>
      </p:pic>
    </p:spTree>
    <p:extLst>
      <p:ext uri="{BB962C8B-B14F-4D97-AF65-F5344CB8AC3E}">
        <p14:creationId xmlns="" xmlns:p14="http://schemas.microsoft.com/office/powerpoint/2010/main" val="1923331524"/>
      </p:ext>
    </p:extLst>
  </p:cSld>
  <p:clrMapOvr>
    <a:masterClrMapping/>
  </p:clrMapOvr>
  <p:transition spd="slow" advClick="0" advTm="3000">
    <p:wedge/>
    <p:sndAc>
      <p:stSnd loop="1">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ox(i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4" presetClass="path" presetSubtype="0" accel="50000" decel="50000" fill="hold" nodeType="clickEffect">
                                  <p:stCondLst>
                                    <p:cond delay="0"/>
                                  </p:stCondLst>
                                  <p:childTnLst>
                                    <p:animMotion origin="layout" path="M 0 0  c 0.004 -0.01422  0.018 -0.02844  0.023 -0.02844  c 0.031 0  0.063 0.22222  0.063 0.44444  c 0 -0.112  0.016 -0.22222  0.031 -0.22222  c 0.016 0  0.031 0.112  0.031 0.22222  c 0 -0.05511  0.008 -0.112  0.016 -0.112  c 0.008 0  0.016 0.05511  0.016 0.112  c 0 -0.02844  0.004 -0.05511  0.008 -0.05511  c 0.004 0  0.008 0.02844  0.008 0.05511  c 0 -0.01422  0.002 -0.02844  0.004 -0.02844  c 0.001 0  0.004 0.01422  0.004 0.02844  c 0 -0.00711  0.001 -0.01422  0.002 -0.01422  c 0 0.00178  0.002 0.00711  0.002 0.01422  c 0 -0.00356  0 -0.00711  0.001 -0.00711  c 0 0.00178  0.001 0.00356  0.001 0.00711  c 0 -0.00178  0 -0.00356  0 -0.00533  c 0.001 0  0.001 0.00178  0.001 0.00356  c 0.001 0  0.001 -0.00178  0.001 -0.00356  c 0.001 0  0.001 0.00178  0.001 0.00356  E" pathEditMode="relative" ptsTypes="">
                                      <p:cBhvr>
                                        <p:cTn id="28" dur="2000" fill="hold"/>
                                        <p:tgtEl>
                                          <p:spTgt spid="15"/>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35" presetClass="path" presetSubtype="0" accel="50000" decel="50000" fill="hold" nodeType="clickEffect">
                                  <p:stCondLst>
                                    <p:cond delay="0"/>
                                  </p:stCondLst>
                                  <p:childTnLst>
                                    <p:animMotion origin="layout" path="M 0 0  L -0.25 0  E" pathEditMode="relative" ptsTypes="">
                                      <p:cBhvr>
                                        <p:cTn id="32" dur="2000" fill="hold"/>
                                        <p:tgtEl>
                                          <p:spTgt spid="10"/>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trips(down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nodeType="clickEffect">
                                  <p:stCondLst>
                                    <p:cond delay="0"/>
                                  </p:stCondLst>
                                  <p:childTnLst>
                                    <p:animMotion origin="layout" path="M 0 0  L 0.25 0  E" pathEditMode="relative" ptsTypes="">
                                      <p:cBhvr>
                                        <p:cTn id="41" dur="2000" fill="hold"/>
                                        <p:tgtEl>
                                          <p:spTgt spid="16"/>
                                        </p:tgtEl>
                                        <p:attrNameLst>
                                          <p:attrName>ppt_x</p:attrName>
                                          <p:attrName>ppt_y</p:attrName>
                                        </p:attrNameLst>
                                      </p:cBhvr>
                                    </p:animMotion>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pPr/>
              <a:t>8</a:t>
            </a:fld>
            <a:endParaRPr lang="en-US" dirty="0"/>
          </a:p>
        </p:txBody>
      </p:sp>
      <p:sp>
        <p:nvSpPr>
          <p:cNvPr id="4" name="Title 3">
            <a:extLst>
              <a:ext uri="{FF2B5EF4-FFF2-40B4-BE49-F238E27FC236}">
                <a16:creationId xmlns="" xmlns:a16="http://schemas.microsoft.com/office/drawing/2014/main" id="{E98DCA46-603B-4178-8707-30E192CE6B8D}"/>
              </a:ext>
            </a:extLst>
          </p:cNvPr>
          <p:cNvSpPr>
            <a:spLocks noGrp="1"/>
          </p:cNvSpPr>
          <p:nvPr>
            <p:ph type="title"/>
          </p:nvPr>
        </p:nvSpPr>
        <p:spPr>
          <a:xfrm rot="21180000">
            <a:off x="132818" y="364010"/>
            <a:ext cx="4547419" cy="1325563"/>
          </a:xfrm>
        </p:spPr>
        <p:txBody>
          <a:bodyPr anchor="t">
            <a:normAutofit/>
          </a:bodyPr>
          <a:lstStyle/>
          <a:p>
            <a:r>
              <a:rPr sz="3600" smtClean="0"/>
              <a:t>Social Awareness Campaigin</a:t>
            </a:r>
            <a:endParaRPr lang="en-US" sz="3600" dirty="0"/>
          </a:p>
        </p:txBody>
      </p:sp>
      <p:pic>
        <p:nvPicPr>
          <p:cNvPr id="6" name="Picture 5" descr="WhatsApp Image 2020-10-10 at 4.43.16 PM (3).jpeg"/>
          <p:cNvPicPr>
            <a:picLocks noChangeAspect="1"/>
          </p:cNvPicPr>
          <p:nvPr/>
        </p:nvPicPr>
        <p:blipFill>
          <a:blip r:embed="rId3"/>
          <a:stretch>
            <a:fillRect/>
          </a:stretch>
        </p:blipFill>
        <p:spPr>
          <a:xfrm>
            <a:off x="3009900" y="1657351"/>
            <a:ext cx="2895600" cy="2514600"/>
          </a:xfrm>
          <a:prstGeom prst="rect">
            <a:avLst/>
          </a:prstGeom>
        </p:spPr>
      </p:pic>
      <p:pic>
        <p:nvPicPr>
          <p:cNvPr id="8" name="Picture 7" descr="WhatsApp Image 2020-10-10 at 4.44.24 PM (1).jpeg"/>
          <p:cNvPicPr>
            <a:picLocks noChangeAspect="1"/>
          </p:cNvPicPr>
          <p:nvPr/>
        </p:nvPicPr>
        <p:blipFill>
          <a:blip r:embed="rId4"/>
          <a:stretch>
            <a:fillRect/>
          </a:stretch>
        </p:blipFill>
        <p:spPr>
          <a:xfrm>
            <a:off x="152400" y="1743074"/>
            <a:ext cx="2628900" cy="2533651"/>
          </a:xfrm>
          <a:prstGeom prst="rect">
            <a:avLst/>
          </a:prstGeom>
        </p:spPr>
      </p:pic>
      <p:pic>
        <p:nvPicPr>
          <p:cNvPr id="9" name="Picture 8" descr="WhatsApp Image 2020-10-10 at 4.44.24 PM (8).jpeg"/>
          <p:cNvPicPr>
            <a:picLocks noChangeAspect="1"/>
          </p:cNvPicPr>
          <p:nvPr/>
        </p:nvPicPr>
        <p:blipFill>
          <a:blip r:embed="rId5"/>
          <a:stretch>
            <a:fillRect/>
          </a:stretch>
        </p:blipFill>
        <p:spPr>
          <a:xfrm>
            <a:off x="4944914" y="0"/>
            <a:ext cx="3227535" cy="2390775"/>
          </a:xfrm>
          <a:prstGeom prst="rect">
            <a:avLst/>
          </a:prstGeom>
        </p:spPr>
      </p:pic>
      <p:pic>
        <p:nvPicPr>
          <p:cNvPr id="10" name="Picture 9" descr="WhatsApp Image 2020-10-10 at 4.44.24 PM (7).jpeg"/>
          <p:cNvPicPr>
            <a:picLocks noChangeAspect="1"/>
          </p:cNvPicPr>
          <p:nvPr/>
        </p:nvPicPr>
        <p:blipFill>
          <a:blip r:embed="rId6"/>
          <a:stretch>
            <a:fillRect/>
          </a:stretch>
        </p:blipFill>
        <p:spPr>
          <a:xfrm>
            <a:off x="8496300" y="123775"/>
            <a:ext cx="3228975" cy="2619425"/>
          </a:xfrm>
          <a:prstGeom prst="rect">
            <a:avLst/>
          </a:prstGeom>
        </p:spPr>
      </p:pic>
      <p:pic>
        <p:nvPicPr>
          <p:cNvPr id="11" name="Picture 10" descr="WhatsApp Image 2020-10-10 at 4.44.24 PM (4).jpeg"/>
          <p:cNvPicPr>
            <a:picLocks noChangeAspect="1"/>
          </p:cNvPicPr>
          <p:nvPr/>
        </p:nvPicPr>
        <p:blipFill>
          <a:blip r:embed="rId7"/>
          <a:stretch>
            <a:fillRect/>
          </a:stretch>
        </p:blipFill>
        <p:spPr>
          <a:xfrm>
            <a:off x="133349" y="4362450"/>
            <a:ext cx="3743326" cy="2286000"/>
          </a:xfrm>
          <a:prstGeom prst="rect">
            <a:avLst/>
          </a:prstGeom>
        </p:spPr>
      </p:pic>
      <p:pic>
        <p:nvPicPr>
          <p:cNvPr id="12" name="Picture 11" descr="WhatsApp Image 2020-10-10 at 4.44.24 PM.jpeg"/>
          <p:cNvPicPr>
            <a:picLocks noChangeAspect="1"/>
          </p:cNvPicPr>
          <p:nvPr/>
        </p:nvPicPr>
        <p:blipFill>
          <a:blip r:embed="rId8"/>
          <a:stretch>
            <a:fillRect/>
          </a:stretch>
        </p:blipFill>
        <p:spPr>
          <a:xfrm>
            <a:off x="8543925" y="2914650"/>
            <a:ext cx="3381375" cy="3695700"/>
          </a:xfrm>
          <a:prstGeom prst="rect">
            <a:avLst/>
          </a:prstGeom>
        </p:spPr>
      </p:pic>
      <p:pic>
        <p:nvPicPr>
          <p:cNvPr id="13" name="Picture 12" descr="26166275_1628498623910705_6998872802377741354_n.jpg"/>
          <p:cNvPicPr>
            <a:picLocks noChangeAspect="1"/>
          </p:cNvPicPr>
          <p:nvPr/>
        </p:nvPicPr>
        <p:blipFill>
          <a:blip r:embed="rId9"/>
          <a:stretch>
            <a:fillRect/>
          </a:stretch>
        </p:blipFill>
        <p:spPr>
          <a:xfrm>
            <a:off x="4216400" y="4086224"/>
            <a:ext cx="4022725" cy="2590801"/>
          </a:xfrm>
          <a:prstGeom prst="rect">
            <a:avLst/>
          </a:prstGeom>
        </p:spPr>
      </p:pic>
      <p:pic>
        <p:nvPicPr>
          <p:cNvPr id="14" name="Picture 13" descr="a5a86901-70e2-4084-b7c0-18137719d243.jpg"/>
          <p:cNvPicPr>
            <a:picLocks noChangeAspect="1"/>
          </p:cNvPicPr>
          <p:nvPr/>
        </p:nvPicPr>
        <p:blipFill>
          <a:blip r:embed="rId10"/>
          <a:stretch>
            <a:fillRect/>
          </a:stretch>
        </p:blipFill>
        <p:spPr>
          <a:xfrm>
            <a:off x="6067426" y="2409825"/>
            <a:ext cx="2400300" cy="1657349"/>
          </a:xfrm>
          <a:prstGeom prst="rect">
            <a:avLst/>
          </a:prstGeom>
        </p:spPr>
      </p:pic>
    </p:spTree>
    <p:extLst>
      <p:ext uri="{BB962C8B-B14F-4D97-AF65-F5344CB8AC3E}">
        <p14:creationId xmlns="" xmlns:p14="http://schemas.microsoft.com/office/powerpoint/2010/main" val="59582380"/>
      </p:ext>
    </p:extLst>
  </p:cSld>
  <p:clrMapOvr>
    <a:masterClrMapping/>
  </p:clrMapOvr>
  <p:transition spd="slow" advClick="0" advTm="3000">
    <p:wedge/>
    <p:sndAc>
      <p:stSnd loop="1">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amond(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ox(in)">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63" presetClass="path" presetSubtype="0" accel="50000" decel="50000" fill="hold" nodeType="clickEffect">
                                  <p:stCondLst>
                                    <p:cond delay="0"/>
                                  </p:stCondLst>
                                  <p:childTnLst>
                                    <p:animMotion origin="layout" path="M 0 0  L 0.25 0  E" pathEditMode="relative" ptsTypes="">
                                      <p:cBhvr>
                                        <p:cTn id="49"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noProof="0" smtClean="0"/>
              <a:t>ADD A FOOTER</a:t>
            </a:r>
            <a:endParaRPr lang="en-US" noProof="0"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pPr/>
              <a:t>9</a:t>
            </a:fld>
            <a:endParaRPr lang="en-US" noProof="0" dirty="0"/>
          </a:p>
        </p:txBody>
      </p:sp>
      <p:sp>
        <p:nvSpPr>
          <p:cNvPr id="4" name="Title 3"/>
          <p:cNvSpPr>
            <a:spLocks noGrp="1"/>
          </p:cNvSpPr>
          <p:nvPr>
            <p:ph type="title"/>
          </p:nvPr>
        </p:nvSpPr>
        <p:spPr/>
        <p:txBody>
          <a:bodyPr>
            <a:normAutofit fontScale="90000"/>
          </a:bodyPr>
          <a:lstStyle/>
          <a:p>
            <a:r>
              <a:rPr lang="en-US" dirty="0" smtClean="0"/>
              <a:t>Science &amp; Social </a:t>
            </a:r>
            <a:r>
              <a:rPr lang="en-US" sz="3600" dirty="0" smtClean="0"/>
              <a:t>Science Exhibition</a:t>
            </a:r>
            <a:endParaRPr lang="en-US" dirty="0"/>
          </a:p>
        </p:txBody>
      </p:sp>
      <p:pic>
        <p:nvPicPr>
          <p:cNvPr id="7" name="Picture 6" descr="WhatsApp Image 2020-10-10 at 4.39.22 PM (9).jpeg"/>
          <p:cNvPicPr>
            <a:picLocks noChangeAspect="1"/>
          </p:cNvPicPr>
          <p:nvPr/>
        </p:nvPicPr>
        <p:blipFill>
          <a:blip r:embed="rId3"/>
          <a:stretch>
            <a:fillRect/>
          </a:stretch>
        </p:blipFill>
        <p:spPr>
          <a:xfrm>
            <a:off x="6619876" y="0"/>
            <a:ext cx="5448300" cy="2406447"/>
          </a:xfrm>
          <a:prstGeom prst="rect">
            <a:avLst/>
          </a:prstGeom>
        </p:spPr>
      </p:pic>
      <p:pic>
        <p:nvPicPr>
          <p:cNvPr id="9" name="Picture 8" descr="WhatsApp Image 2020-10-10 at 4.40.53 PM (12).jpeg"/>
          <p:cNvPicPr>
            <a:picLocks noChangeAspect="1"/>
          </p:cNvPicPr>
          <p:nvPr/>
        </p:nvPicPr>
        <p:blipFill>
          <a:blip r:embed="rId4"/>
          <a:stretch>
            <a:fillRect/>
          </a:stretch>
        </p:blipFill>
        <p:spPr>
          <a:xfrm>
            <a:off x="190501" y="2024495"/>
            <a:ext cx="3648074" cy="2071255"/>
          </a:xfrm>
          <a:prstGeom prst="rect">
            <a:avLst/>
          </a:prstGeom>
        </p:spPr>
      </p:pic>
      <p:pic>
        <p:nvPicPr>
          <p:cNvPr id="10" name="Picture 9" descr="WhatsApp Image 2020-10-10 at 4.40.53 PM (10).jpeg"/>
          <p:cNvPicPr>
            <a:picLocks noChangeAspect="1"/>
          </p:cNvPicPr>
          <p:nvPr/>
        </p:nvPicPr>
        <p:blipFill>
          <a:blip r:embed="rId5"/>
          <a:stretch>
            <a:fillRect/>
          </a:stretch>
        </p:blipFill>
        <p:spPr>
          <a:xfrm>
            <a:off x="4155281" y="1532951"/>
            <a:ext cx="2950369" cy="2543749"/>
          </a:xfrm>
          <a:prstGeom prst="rect">
            <a:avLst/>
          </a:prstGeom>
        </p:spPr>
      </p:pic>
      <p:pic>
        <p:nvPicPr>
          <p:cNvPr id="11" name="Picture 10" descr="WhatsApp Image 2020-10-10 at 4.40.53 PM.jpeg"/>
          <p:cNvPicPr>
            <a:picLocks noChangeAspect="1"/>
          </p:cNvPicPr>
          <p:nvPr/>
        </p:nvPicPr>
        <p:blipFill>
          <a:blip r:embed="rId6"/>
          <a:stretch>
            <a:fillRect/>
          </a:stretch>
        </p:blipFill>
        <p:spPr>
          <a:xfrm>
            <a:off x="209551" y="4271111"/>
            <a:ext cx="3590924" cy="2377340"/>
          </a:xfrm>
          <a:prstGeom prst="rect">
            <a:avLst/>
          </a:prstGeom>
        </p:spPr>
      </p:pic>
      <p:pic>
        <p:nvPicPr>
          <p:cNvPr id="12" name="Picture 11" descr="WhatsApp Image 2020-10-10 at 4.40.53 PM (14).jpeg"/>
          <p:cNvPicPr>
            <a:picLocks noChangeAspect="1"/>
          </p:cNvPicPr>
          <p:nvPr/>
        </p:nvPicPr>
        <p:blipFill>
          <a:blip r:embed="rId7"/>
          <a:stretch>
            <a:fillRect/>
          </a:stretch>
        </p:blipFill>
        <p:spPr>
          <a:xfrm>
            <a:off x="4095750" y="4276725"/>
            <a:ext cx="3505200" cy="2381250"/>
          </a:xfrm>
          <a:prstGeom prst="rect">
            <a:avLst/>
          </a:prstGeom>
        </p:spPr>
      </p:pic>
      <p:pic>
        <p:nvPicPr>
          <p:cNvPr id="13" name="Picture 12" descr="WhatsApp Image 2020-10-10 at 4.40.53 PM (4).jpeg"/>
          <p:cNvPicPr>
            <a:picLocks noChangeAspect="1"/>
          </p:cNvPicPr>
          <p:nvPr/>
        </p:nvPicPr>
        <p:blipFill>
          <a:blip r:embed="rId8"/>
          <a:stretch>
            <a:fillRect/>
          </a:stretch>
        </p:blipFill>
        <p:spPr>
          <a:xfrm>
            <a:off x="7886701" y="4324350"/>
            <a:ext cx="4133850" cy="2330451"/>
          </a:xfrm>
          <a:prstGeom prst="rect">
            <a:avLst/>
          </a:prstGeom>
        </p:spPr>
      </p:pic>
      <p:pic>
        <p:nvPicPr>
          <p:cNvPr id="15" name="Picture 14" descr="WhatsApp Image 2020-10-10 at 4.40.53 PM (6).jpeg"/>
          <p:cNvPicPr>
            <a:picLocks noChangeAspect="1"/>
          </p:cNvPicPr>
          <p:nvPr/>
        </p:nvPicPr>
        <p:blipFill>
          <a:blip r:embed="rId9"/>
          <a:stretch>
            <a:fillRect/>
          </a:stretch>
        </p:blipFill>
        <p:spPr>
          <a:xfrm>
            <a:off x="7219950" y="2000250"/>
            <a:ext cx="4838700" cy="2247900"/>
          </a:xfrm>
          <a:prstGeom prst="rect">
            <a:avLst/>
          </a:prstGeom>
        </p:spPr>
      </p:pic>
    </p:spTree>
  </p:cSld>
  <p:clrMapOvr>
    <a:masterClrMapping/>
  </p:clrMapOvr>
  <p:transition spd="slow" advClick="0" advTm="3000">
    <p:wedge/>
    <p:sndAc>
      <p:stSnd loop="1">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heckerboard(across)">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amond(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strips(down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0" fill="hold"/>
                                        <p:tgtEl>
                                          <p:spTgt spid="12"/>
                                        </p:tgtEl>
                                        <p:attrNameLst>
                                          <p:attrName>ppt_x</p:attrName>
                                        </p:attrNameLst>
                                      </p:cBhvr>
                                      <p:tavLst>
                                        <p:tav tm="0">
                                          <p:val>
                                            <p:strVal val="#ppt_x"/>
                                          </p:val>
                                        </p:tav>
                                        <p:tav tm="100000">
                                          <p:val>
                                            <p:strVal val="#ppt_x"/>
                                          </p:val>
                                        </p:tav>
                                      </p:tavLst>
                                    </p:anim>
                                    <p:anim calcmode="lin" valueType="num">
                                      <p:cBhvr additive="base">
                                        <p:cTn id="45"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linds(horizont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0" fill="hold"/>
                                        <p:tgtEl>
                                          <p:spTgt spid="9"/>
                                        </p:tgtEl>
                                        <p:attrNameLst>
                                          <p:attrName>ppt_x</p:attrName>
                                        </p:attrNameLst>
                                      </p:cBhvr>
                                      <p:tavLst>
                                        <p:tav tm="0">
                                          <p:val>
                                            <p:strVal val="#ppt_x"/>
                                          </p:val>
                                        </p:tav>
                                        <p:tav tm="100000">
                                          <p:val>
                                            <p:strVal val="#ppt_x"/>
                                          </p:val>
                                        </p:tav>
                                      </p:tavLst>
                                    </p:anim>
                                    <p:anim calcmode="lin" valueType="num">
                                      <p:cBhvr additive="base">
                                        <p:cTn id="56"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f66931380_win32">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3.xml><?xml version="1.0" encoding="utf-8"?>
<ds:datastoreItem xmlns:ds="http://schemas.openxmlformats.org/officeDocument/2006/customXml" ds:itemID="{BEF6C8FF-3D90-457B-9108-406F928CD7C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Metro</Template>
  <TotalTime>0</TotalTime>
  <Words>87</Words>
  <Application>Microsoft Office PowerPoint</Application>
  <PresentationFormat>Custom</PresentationFormat>
  <Paragraphs>34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tf66931380_win32</vt:lpstr>
      <vt:lpstr>Welcome To AA Manoli Surat</vt:lpstr>
      <vt:lpstr>VALUE –BASED EDUCTION Akal Academy believes in imparting value-based education that not only meets the demands of the time but also trains students to use their skills for the welfare of humanity. Quality is provide education d to the students irrespective of their caste, religion, ethnic background or gender. Akal Academy strives to inculcate love for education in children in the initial years and supports adequate ambience and infrastructure to supplement that all through their academic life. </vt:lpstr>
      <vt:lpstr>FEEDBACK</vt:lpstr>
      <vt:lpstr>CO-CURRICULAR ACTIVITIES</vt:lpstr>
      <vt:lpstr>ANNUAL    DAY </vt:lpstr>
      <vt:lpstr>Slide 6</vt:lpstr>
      <vt:lpstr>Inter House Activities</vt:lpstr>
      <vt:lpstr>Social Awareness Campaigin</vt:lpstr>
      <vt:lpstr>Science &amp; Social Science Exhibition</vt:lpstr>
      <vt:lpstr>Cultural Festival Celebration</vt:lpstr>
      <vt:lpstr>Independence Day Celebration</vt:lpstr>
      <vt:lpstr>Sports Meet</vt:lpstr>
      <vt:lpstr>Our Shining Stars in this period of pandemic</vt:lpstr>
      <vt:lpstr>Thank You for kind Support &amp; Motivation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2020-10-10T13:59:23Z</dcterms:created>
  <dcterms:modified xsi:type="dcterms:W3CDTF">2020-10-16T10:45:40Z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